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8" r:id="rId4"/>
    <p:sldId id="260" r:id="rId5"/>
    <p:sldId id="259" r:id="rId6"/>
    <p:sldId id="277" r:id="rId7"/>
    <p:sldId id="262" r:id="rId8"/>
    <p:sldId id="264" r:id="rId9"/>
    <p:sldId id="271" r:id="rId10"/>
    <p:sldId id="270" r:id="rId11"/>
    <p:sldId id="272" r:id="rId12"/>
    <p:sldId id="273" r:id="rId13"/>
    <p:sldId id="268" r:id="rId14"/>
    <p:sldId id="281" r:id="rId15"/>
    <p:sldId id="280" r:id="rId16"/>
    <p:sldId id="27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C6C5D-23F6-400E-8A0F-65BAE02889A7}" v="88" dt="2023-07-09T16:10:53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otr Rzepka" userId="816fea62bdad77de" providerId="LiveId" clId="{2ED20B57-A516-4247-BBEB-827F446F5FB2}"/>
    <pc:docChg chg="undo custSel addSld delSld modSld sldOrd">
      <pc:chgData name="Piotr Rzepka" userId="816fea62bdad77de" providerId="LiveId" clId="{2ED20B57-A516-4247-BBEB-827F446F5FB2}" dt="2023-06-19T18:55:12.723" v="131"/>
      <pc:docMkLst>
        <pc:docMk/>
      </pc:docMkLst>
      <pc:sldChg chg="addSp delSp modSp mod setBg addAnim delAnim setClrOvrMap">
        <pc:chgData name="Piotr Rzepka" userId="816fea62bdad77de" providerId="LiveId" clId="{2ED20B57-A516-4247-BBEB-827F446F5FB2}" dt="2023-06-19T18:21:28.262" v="27" actId="26606"/>
        <pc:sldMkLst>
          <pc:docMk/>
          <pc:sldMk cId="1855722559" sldId="256"/>
        </pc:sldMkLst>
        <pc:spChg chg="mod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2" creationId="{7923CF71-00D6-3B02-79E9-32A591F6F06A}"/>
          </ac:spMkLst>
        </pc:spChg>
        <pc:spChg chg="mod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3" creationId="{045BFEEC-CA90-36D9-A969-B54857C8BCAF}"/>
          </ac:spMkLst>
        </pc:spChg>
        <pc:spChg chg="add del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9" creationId="{06DA9DF9-31F7-4056-B42E-878CC92417B8}"/>
          </ac:spMkLst>
        </pc:spChg>
        <pc:spChg chg="add del">
          <ac:chgData name="Piotr Rzepka" userId="816fea62bdad77de" providerId="LiveId" clId="{2ED20B57-A516-4247-BBEB-827F446F5FB2}" dt="2023-06-19T18:21:11.589" v="12" actId="26606"/>
          <ac:spMkLst>
            <pc:docMk/>
            <pc:sldMk cId="1855722559" sldId="256"/>
            <ac:spMk id="14" creationId="{E91DC736-0EF8-4F87-9146-EBF1D2EE4D3D}"/>
          </ac:spMkLst>
        </pc:spChg>
        <pc:spChg chg="add del">
          <ac:chgData name="Piotr Rzepka" userId="816fea62bdad77de" providerId="LiveId" clId="{2ED20B57-A516-4247-BBEB-827F446F5FB2}" dt="2023-06-19T18:21:11.589" v="12" actId="26606"/>
          <ac:spMkLst>
            <pc:docMk/>
            <pc:sldMk cId="1855722559" sldId="256"/>
            <ac:spMk id="16" creationId="{097CD68E-23E3-4007-8847-CD0944C4F7BE}"/>
          </ac:spMkLst>
        </pc:spChg>
        <pc:spChg chg="add del">
          <ac:chgData name="Piotr Rzepka" userId="816fea62bdad77de" providerId="LiveId" clId="{2ED20B57-A516-4247-BBEB-827F446F5FB2}" dt="2023-06-19T18:21:11.589" v="12" actId="26606"/>
          <ac:spMkLst>
            <pc:docMk/>
            <pc:sldMk cId="1855722559" sldId="256"/>
            <ac:spMk id="18" creationId="{AF2F604E-43BE-4DC3-B983-E071523364F8}"/>
          </ac:spMkLst>
        </pc:spChg>
        <pc:spChg chg="add del">
          <ac:chgData name="Piotr Rzepka" userId="816fea62bdad77de" providerId="LiveId" clId="{2ED20B57-A516-4247-BBEB-827F446F5FB2}" dt="2023-06-19T18:21:11.589" v="12" actId="26606"/>
          <ac:spMkLst>
            <pc:docMk/>
            <pc:sldMk cId="1855722559" sldId="256"/>
            <ac:spMk id="20" creationId="{08C9B587-E65E-4B52-B37C-ABEBB6E87928}"/>
          </ac:spMkLst>
        </pc:spChg>
        <pc:spChg chg="add del">
          <ac:chgData name="Piotr Rzepka" userId="816fea62bdad77de" providerId="LiveId" clId="{2ED20B57-A516-4247-BBEB-827F446F5FB2}" dt="2023-06-19T18:21:12.795" v="14" actId="26606"/>
          <ac:spMkLst>
            <pc:docMk/>
            <pc:sldMk cId="1855722559" sldId="256"/>
            <ac:spMk id="22" creationId="{71B2258F-86CA-4D4D-8270-BC05FCDEBFB3}"/>
          </ac:spMkLst>
        </pc:spChg>
        <pc:spChg chg="add del">
          <ac:chgData name="Piotr Rzepka" userId="816fea62bdad77de" providerId="LiveId" clId="{2ED20B57-A516-4247-BBEB-827F446F5FB2}" dt="2023-06-19T18:21:16.575" v="16" actId="26606"/>
          <ac:spMkLst>
            <pc:docMk/>
            <pc:sldMk cId="1855722559" sldId="256"/>
            <ac:spMk id="24" creationId="{9B7AD9F6-8CE7-4299-8FC6-328F4DCD3FF9}"/>
          </ac:spMkLst>
        </pc:spChg>
        <pc:spChg chg="add del">
          <ac:chgData name="Piotr Rzepka" userId="816fea62bdad77de" providerId="LiveId" clId="{2ED20B57-A516-4247-BBEB-827F446F5FB2}" dt="2023-06-19T18:21:16.575" v="16" actId="26606"/>
          <ac:spMkLst>
            <pc:docMk/>
            <pc:sldMk cId="1855722559" sldId="256"/>
            <ac:spMk id="25" creationId="{F49775AF-8896-43EE-92C6-83497D6DC56F}"/>
          </ac:spMkLst>
        </pc:spChg>
        <pc:spChg chg="add del">
          <ac:chgData name="Piotr Rzepka" userId="816fea62bdad77de" providerId="LiveId" clId="{2ED20B57-A516-4247-BBEB-827F446F5FB2}" dt="2023-06-19T18:21:28.255" v="26" actId="26606"/>
          <ac:spMkLst>
            <pc:docMk/>
            <pc:sldMk cId="1855722559" sldId="256"/>
            <ac:spMk id="26" creationId="{E2683E3F-F855-4549-84F8-42064EC0F247}"/>
          </ac:spMkLst>
        </pc:spChg>
        <pc:spChg chg="add del">
          <ac:chgData name="Piotr Rzepka" userId="816fea62bdad77de" providerId="LiveId" clId="{2ED20B57-A516-4247-BBEB-827F446F5FB2}" dt="2023-06-19T18:21:18.572" v="20" actId="26606"/>
          <ac:spMkLst>
            <pc:docMk/>
            <pc:sldMk cId="1855722559" sldId="256"/>
            <ac:spMk id="27" creationId="{657F69E0-C4B0-4BEC-A689-4F8D877F05D4}"/>
          </ac:spMkLst>
        </pc:spChg>
        <pc:spChg chg="add del">
          <ac:chgData name="Piotr Rzepka" userId="816fea62bdad77de" providerId="LiveId" clId="{2ED20B57-A516-4247-BBEB-827F446F5FB2}" dt="2023-06-19T18:21:18.572" v="20" actId="26606"/>
          <ac:spMkLst>
            <pc:docMk/>
            <pc:sldMk cId="1855722559" sldId="256"/>
            <ac:spMk id="28" creationId="{9F6380B4-6A1C-481E-8408-B4E6C75B9B81}"/>
          </ac:spMkLst>
        </pc:spChg>
        <pc:spChg chg="add del">
          <ac:chgData name="Piotr Rzepka" userId="816fea62bdad77de" providerId="LiveId" clId="{2ED20B57-A516-4247-BBEB-827F446F5FB2}" dt="2023-06-19T18:21:21.100" v="22" actId="26606"/>
          <ac:spMkLst>
            <pc:docMk/>
            <pc:sldMk cId="1855722559" sldId="256"/>
            <ac:spMk id="30" creationId="{9B7AD9F6-8CE7-4299-8FC6-328F4DCD3FF9}"/>
          </ac:spMkLst>
        </pc:spChg>
        <pc:spChg chg="add del">
          <ac:chgData name="Piotr Rzepka" userId="816fea62bdad77de" providerId="LiveId" clId="{2ED20B57-A516-4247-BBEB-827F446F5FB2}" dt="2023-06-19T18:21:21.100" v="22" actId="26606"/>
          <ac:spMkLst>
            <pc:docMk/>
            <pc:sldMk cId="1855722559" sldId="256"/>
            <ac:spMk id="31" creationId="{F49775AF-8896-43EE-92C6-83497D6DC56F}"/>
          </ac:spMkLst>
        </pc:spChg>
        <pc:spChg chg="add del">
          <ac:chgData name="Piotr Rzepka" userId="816fea62bdad77de" providerId="LiveId" clId="{2ED20B57-A516-4247-BBEB-827F446F5FB2}" dt="2023-06-19T18:21:22.514" v="24" actId="26606"/>
          <ac:spMkLst>
            <pc:docMk/>
            <pc:sldMk cId="1855722559" sldId="256"/>
            <ac:spMk id="33" creationId="{0671A8AE-40A1-4631-A6B8-581AFF065482}"/>
          </ac:spMkLst>
        </pc:spChg>
        <pc:spChg chg="add del">
          <ac:chgData name="Piotr Rzepka" userId="816fea62bdad77de" providerId="LiveId" clId="{2ED20B57-A516-4247-BBEB-827F446F5FB2}" dt="2023-06-19T18:21:22.514" v="24" actId="26606"/>
          <ac:spMkLst>
            <pc:docMk/>
            <pc:sldMk cId="1855722559" sldId="256"/>
            <ac:spMk id="34" creationId="{AB58EF07-17C2-48CF-ABB0-EEF1F17CB8F0}"/>
          </ac:spMkLst>
        </pc:spChg>
        <pc:spChg chg="add del">
          <ac:chgData name="Piotr Rzepka" userId="816fea62bdad77de" providerId="LiveId" clId="{2ED20B57-A516-4247-BBEB-827F446F5FB2}" dt="2023-06-19T18:21:22.514" v="24" actId="26606"/>
          <ac:spMkLst>
            <pc:docMk/>
            <pc:sldMk cId="1855722559" sldId="256"/>
            <ac:spMk id="35" creationId="{AF2F604E-43BE-4DC3-B983-E071523364F8}"/>
          </ac:spMkLst>
        </pc:spChg>
        <pc:spChg chg="add del">
          <ac:chgData name="Piotr Rzepka" userId="816fea62bdad77de" providerId="LiveId" clId="{2ED20B57-A516-4247-BBEB-827F446F5FB2}" dt="2023-06-19T18:21:22.514" v="24" actId="26606"/>
          <ac:spMkLst>
            <pc:docMk/>
            <pc:sldMk cId="1855722559" sldId="256"/>
            <ac:spMk id="36" creationId="{08C9B587-E65E-4B52-B37C-ABEBB6E87928}"/>
          </ac:spMkLst>
        </pc:spChg>
        <pc:spChg chg="add del">
          <ac:chgData name="Piotr Rzepka" userId="816fea62bdad77de" providerId="LiveId" clId="{2ED20B57-A516-4247-BBEB-827F446F5FB2}" dt="2023-06-19T18:21:28.255" v="26" actId="26606"/>
          <ac:spMkLst>
            <pc:docMk/>
            <pc:sldMk cId="1855722559" sldId="256"/>
            <ac:spMk id="41" creationId="{94714483-7072-431F-9DBE-87F44E4D44BC}"/>
          </ac:spMkLst>
        </pc:spChg>
        <pc:spChg chg="add del">
          <ac:chgData name="Piotr Rzepka" userId="816fea62bdad77de" providerId="LiveId" clId="{2ED20B57-A516-4247-BBEB-827F446F5FB2}" dt="2023-06-19T18:21:28.255" v="26" actId="26606"/>
          <ac:spMkLst>
            <pc:docMk/>
            <pc:sldMk cId="1855722559" sldId="256"/>
            <ac:spMk id="42" creationId="{495892E1-F4A5-4991-AC52-4F417B14A2A2}"/>
          </ac:spMkLst>
        </pc:spChg>
        <pc:spChg chg="add del">
          <ac:chgData name="Piotr Rzepka" userId="816fea62bdad77de" providerId="LiveId" clId="{2ED20B57-A516-4247-BBEB-827F446F5FB2}" dt="2023-06-19T18:21:28.255" v="26" actId="26606"/>
          <ac:spMkLst>
            <pc:docMk/>
            <pc:sldMk cId="1855722559" sldId="256"/>
            <ac:spMk id="50" creationId="{832F3179-0CD5-40C8-9939-D8355006F7BA}"/>
          </ac:spMkLst>
        </pc:spChg>
        <pc:spChg chg="add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53" creationId="{D776D29F-0A2C-4F75-8582-7C7DFCBD11D5}"/>
          </ac:spMkLst>
        </pc:spChg>
        <pc:spChg chg="add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54" creationId="{C4D41903-2C9D-4F9E-AA1F-6161F8A6FC01}"/>
          </ac:spMkLst>
        </pc:spChg>
        <pc:spChg chg="add">
          <ac:chgData name="Piotr Rzepka" userId="816fea62bdad77de" providerId="LiveId" clId="{2ED20B57-A516-4247-BBEB-827F446F5FB2}" dt="2023-06-19T18:21:28.262" v="27" actId="26606"/>
          <ac:spMkLst>
            <pc:docMk/>
            <pc:sldMk cId="1855722559" sldId="256"/>
            <ac:spMk id="55" creationId="{9E4574B5-C90E-412D-BAB0-B9F483290C67}"/>
          </ac:spMkLst>
        </pc:spChg>
        <pc:grpChg chg="add del">
          <ac:chgData name="Piotr Rzepka" userId="816fea62bdad77de" providerId="LiveId" clId="{2ED20B57-A516-4247-BBEB-827F446F5FB2}" dt="2023-06-19T18:21:28.255" v="26" actId="26606"/>
          <ac:grpSpMkLst>
            <pc:docMk/>
            <pc:sldMk cId="1855722559" sldId="256"/>
            <ac:grpSpMk id="43" creationId="{ACF597F8-76AA-44FA-8E6A-06223B66C0DD}"/>
          </ac:grpSpMkLst>
        </pc:grpChg>
        <pc:grpChg chg="add del">
          <ac:chgData name="Piotr Rzepka" userId="816fea62bdad77de" providerId="LiveId" clId="{2ED20B57-A516-4247-BBEB-827F446F5FB2}" dt="2023-06-19T18:21:28.255" v="26" actId="26606"/>
          <ac:grpSpMkLst>
            <pc:docMk/>
            <pc:sldMk cId="1855722559" sldId="256"/>
            <ac:grpSpMk id="47" creationId="{8FC90B1E-0223-4440-AF22-8F32F6F0C7D2}"/>
          </ac:grpSpMkLst>
        </pc:grpChg>
        <pc:grpChg chg="add del">
          <ac:chgData name="Piotr Rzepka" userId="816fea62bdad77de" providerId="LiveId" clId="{2ED20B57-A516-4247-BBEB-827F446F5FB2}" dt="2023-06-19T18:21:28.255" v="26" actId="26606"/>
          <ac:grpSpMkLst>
            <pc:docMk/>
            <pc:sldMk cId="1855722559" sldId="256"/>
            <ac:grpSpMk id="51" creationId="{11CE155D-684B-4F5E-B835-C52765E310E7}"/>
          </ac:grpSpMkLst>
        </pc:grpChg>
        <pc:picChg chg="mod ord">
          <ac:chgData name="Piotr Rzepka" userId="816fea62bdad77de" providerId="LiveId" clId="{2ED20B57-A516-4247-BBEB-827F446F5FB2}" dt="2023-06-19T18:21:28.262" v="27" actId="26606"/>
          <ac:picMkLst>
            <pc:docMk/>
            <pc:sldMk cId="1855722559" sldId="256"/>
            <ac:picMk id="4" creationId="{4E041240-BFBF-9EA6-2B98-0506578FD0E0}"/>
          </ac:picMkLst>
        </pc:picChg>
      </pc:sldChg>
      <pc:sldChg chg="del">
        <pc:chgData name="Piotr Rzepka" userId="816fea62bdad77de" providerId="LiveId" clId="{2ED20B57-A516-4247-BBEB-827F446F5FB2}" dt="2023-06-19T18:52:02.347" v="94" actId="47"/>
        <pc:sldMkLst>
          <pc:docMk/>
          <pc:sldMk cId="1645287349" sldId="257"/>
        </pc:sldMkLst>
      </pc:sldChg>
      <pc:sldChg chg="addSp delSp modSp mod setBg setClrOvrMap chgLayout">
        <pc:chgData name="Piotr Rzepka" userId="816fea62bdad77de" providerId="LiveId" clId="{2ED20B57-A516-4247-BBEB-827F446F5FB2}" dt="2023-06-19T18:53:17.041" v="111" actId="20577"/>
        <pc:sldMkLst>
          <pc:docMk/>
          <pc:sldMk cId="2944082477" sldId="258"/>
        </pc:sldMkLst>
        <pc:spChg chg="del">
          <ac:chgData name="Piotr Rzepka" userId="816fea62bdad77de" providerId="LiveId" clId="{2ED20B57-A516-4247-BBEB-827F446F5FB2}" dt="2023-06-19T18:40:27.976" v="34" actId="700"/>
          <ac:spMkLst>
            <pc:docMk/>
            <pc:sldMk cId="2944082477" sldId="258"/>
            <ac:spMk id="2" creationId="{8C548A21-9147-6F49-87A0-B47EE73F0F71}"/>
          </ac:spMkLst>
        </pc:spChg>
        <pc:spChg chg="del">
          <ac:chgData name="Piotr Rzepka" userId="816fea62bdad77de" providerId="LiveId" clId="{2ED20B57-A516-4247-BBEB-827F446F5FB2}" dt="2023-06-19T18:11:35.698" v="0" actId="931"/>
          <ac:spMkLst>
            <pc:docMk/>
            <pc:sldMk cId="2944082477" sldId="258"/>
            <ac:spMk id="3" creationId="{590D5ED6-374B-645E-A10A-2742447FE8D2}"/>
          </ac:spMkLst>
        </pc:spChg>
        <pc:spChg chg="add del mod">
          <ac:chgData name="Piotr Rzepka" userId="816fea62bdad77de" providerId="LiveId" clId="{2ED20B57-A516-4247-BBEB-827F446F5FB2}" dt="2023-06-19T18:40:27.976" v="34" actId="700"/>
          <ac:spMkLst>
            <pc:docMk/>
            <pc:sldMk cId="2944082477" sldId="258"/>
            <ac:spMk id="9" creationId="{08514684-6FCF-C4DE-0181-360E7DB77730}"/>
          </ac:spMkLst>
        </pc:spChg>
        <pc:spChg chg="add mod ord">
          <ac:chgData name="Piotr Rzepka" userId="816fea62bdad77de" providerId="LiveId" clId="{2ED20B57-A516-4247-BBEB-827F446F5FB2}" dt="2023-06-19T18:53:17.041" v="111" actId="20577"/>
          <ac:spMkLst>
            <pc:docMk/>
            <pc:sldMk cId="2944082477" sldId="258"/>
            <ac:spMk id="10" creationId="{CADF8FFB-73B7-2872-4B3D-4278D078137E}"/>
          </ac:spMkLst>
        </pc:spChg>
        <pc:spChg chg="add del mod ord">
          <ac:chgData name="Piotr Rzepka" userId="816fea62bdad77de" providerId="LiveId" clId="{2ED20B57-A516-4247-BBEB-827F446F5FB2}" dt="2023-06-19T18:40:40.397" v="46" actId="26606"/>
          <ac:spMkLst>
            <pc:docMk/>
            <pc:sldMk cId="2944082477" sldId="258"/>
            <ac:spMk id="11" creationId="{1DF8C48F-7922-0DFD-1AA7-2343D173F39C}"/>
          </ac:spMkLst>
        </pc:spChg>
        <pc:spChg chg="add del">
          <ac:chgData name="Piotr Rzepka" userId="816fea62bdad77de" providerId="LiveId" clId="{2ED20B57-A516-4247-BBEB-827F446F5FB2}" dt="2023-06-19T18:43:45.721" v="70" actId="478"/>
          <ac:spMkLst>
            <pc:docMk/>
            <pc:sldMk cId="2944082477" sldId="258"/>
            <ac:spMk id="12" creationId="{21B567DB-51C8-00CD-8C34-82564C66E80C}"/>
          </ac:spMkLst>
        </pc:spChg>
        <pc:spChg chg="add del mod">
          <ac:chgData name="Piotr Rzepka" userId="816fea62bdad77de" providerId="LiveId" clId="{2ED20B57-A516-4247-BBEB-827F446F5FB2}" dt="2023-06-19T18:43:00.154" v="60" actId="478"/>
          <ac:spMkLst>
            <pc:docMk/>
            <pc:sldMk cId="2944082477" sldId="258"/>
            <ac:spMk id="13" creationId="{966C8395-AB5A-3C3F-8EEA-69C815533F4A}"/>
          </ac:spMkLst>
        </pc:spChg>
        <pc:picChg chg="add del mod">
          <ac:chgData name="Piotr Rzepka" userId="816fea62bdad77de" providerId="LiveId" clId="{2ED20B57-A516-4247-BBEB-827F446F5FB2}" dt="2023-06-19T18:40:09.926" v="32" actId="478"/>
          <ac:picMkLst>
            <pc:docMk/>
            <pc:sldMk cId="2944082477" sldId="258"/>
            <ac:picMk id="5" creationId="{F653CE9F-DA08-BFAA-D6FB-CE1D05B01BE8}"/>
          </ac:picMkLst>
        </pc:picChg>
        <pc:picChg chg="add mod">
          <ac:chgData name="Piotr Rzepka" userId="816fea62bdad77de" providerId="LiveId" clId="{2ED20B57-A516-4247-BBEB-827F446F5FB2}" dt="2023-06-19T18:40:40.397" v="46" actId="26606"/>
          <ac:picMkLst>
            <pc:docMk/>
            <pc:sldMk cId="2944082477" sldId="258"/>
            <ac:picMk id="7" creationId="{56F310BB-9E02-FE8D-0749-3AC6A8FBAC63}"/>
          </ac:picMkLst>
        </pc:picChg>
      </pc:sldChg>
      <pc:sldChg chg="ord">
        <pc:chgData name="Piotr Rzepka" userId="816fea62bdad77de" providerId="LiveId" clId="{2ED20B57-A516-4247-BBEB-827F446F5FB2}" dt="2023-06-19T18:41:01.043" v="49"/>
        <pc:sldMkLst>
          <pc:docMk/>
          <pc:sldMk cId="1060694897" sldId="259"/>
        </pc:sldMkLst>
      </pc:sldChg>
      <pc:sldChg chg="addSp modSp add mod modTransition">
        <pc:chgData name="Piotr Rzepka" userId="816fea62bdad77de" providerId="LiveId" clId="{2ED20B57-A516-4247-BBEB-827F446F5FB2}" dt="2023-06-19T18:53:07.517" v="105" actId="20577"/>
        <pc:sldMkLst>
          <pc:docMk/>
          <pc:sldMk cId="3626406645" sldId="260"/>
        </pc:sldMkLst>
        <pc:spChg chg="add mod ord">
          <ac:chgData name="Piotr Rzepka" userId="816fea62bdad77de" providerId="LiveId" clId="{2ED20B57-A516-4247-BBEB-827F446F5FB2}" dt="2023-06-19T18:43:13.531" v="64" actId="167"/>
          <ac:spMkLst>
            <pc:docMk/>
            <pc:sldMk cId="3626406645" sldId="260"/>
            <ac:spMk id="2" creationId="{8C7F3C88-AF56-316D-1DF9-FEEBB903D8FC}"/>
          </ac:spMkLst>
        </pc:spChg>
        <pc:spChg chg="add mod">
          <ac:chgData name="Piotr Rzepka" userId="816fea62bdad77de" providerId="LiveId" clId="{2ED20B57-A516-4247-BBEB-827F446F5FB2}" dt="2023-06-19T18:52:57.515" v="99" actId="14100"/>
          <ac:spMkLst>
            <pc:docMk/>
            <pc:sldMk cId="3626406645" sldId="260"/>
            <ac:spMk id="3" creationId="{8576DCDF-32A6-3177-14DC-9E8A91C0913E}"/>
          </ac:spMkLst>
        </pc:spChg>
        <pc:spChg chg="mod">
          <ac:chgData name="Piotr Rzepka" userId="816fea62bdad77de" providerId="LiveId" clId="{2ED20B57-A516-4247-BBEB-827F446F5FB2}" dt="2023-06-19T18:53:07.517" v="105" actId="20577"/>
          <ac:spMkLst>
            <pc:docMk/>
            <pc:sldMk cId="3626406645" sldId="260"/>
            <ac:spMk id="10" creationId="{CADF8FFB-73B7-2872-4B3D-4278D078137E}"/>
          </ac:spMkLst>
        </pc:spChg>
        <pc:picChg chg="mod modCrop">
          <ac:chgData name="Piotr Rzepka" userId="816fea62bdad77de" providerId="LiveId" clId="{2ED20B57-A516-4247-BBEB-827F446F5FB2}" dt="2023-06-19T18:43:42.385" v="69" actId="14100"/>
          <ac:picMkLst>
            <pc:docMk/>
            <pc:sldMk cId="3626406645" sldId="260"/>
            <ac:picMk id="7" creationId="{56F310BB-9E02-FE8D-0749-3AC6A8FBAC63}"/>
          </ac:picMkLst>
        </pc:picChg>
      </pc:sldChg>
      <pc:sldChg chg="addSp delSp modSp new mod setBg setClrOvrMap chgLayout">
        <pc:chgData name="Piotr Rzepka" userId="816fea62bdad77de" providerId="LiveId" clId="{2ED20B57-A516-4247-BBEB-827F446F5FB2}" dt="2023-06-19T18:51:58.342" v="93" actId="20577"/>
        <pc:sldMkLst>
          <pc:docMk/>
          <pc:sldMk cId="3265570893" sldId="261"/>
        </pc:sldMkLst>
        <pc:spChg chg="mod ord">
          <ac:chgData name="Piotr Rzepka" userId="816fea62bdad77de" providerId="LiveId" clId="{2ED20B57-A516-4247-BBEB-827F446F5FB2}" dt="2023-06-19T18:51:58.342" v="93" actId="20577"/>
          <ac:spMkLst>
            <pc:docMk/>
            <pc:sldMk cId="3265570893" sldId="261"/>
            <ac:spMk id="2" creationId="{06CE1706-1DA9-5C83-77CD-679DA1DCC11C}"/>
          </ac:spMkLst>
        </pc:spChg>
        <pc:spChg chg="del">
          <ac:chgData name="Piotr Rzepka" userId="816fea62bdad77de" providerId="LiveId" clId="{2ED20B57-A516-4247-BBEB-827F446F5FB2}" dt="2023-06-19T18:48:15.349" v="72" actId="931"/>
          <ac:spMkLst>
            <pc:docMk/>
            <pc:sldMk cId="3265570893" sldId="261"/>
            <ac:spMk id="3" creationId="{4747BF1D-BE92-83FD-5091-304F83C3ED29}"/>
          </ac:spMkLst>
        </pc:spChg>
        <pc:spChg chg="add">
          <ac:chgData name="Piotr Rzepka" userId="816fea62bdad77de" providerId="LiveId" clId="{2ED20B57-A516-4247-BBEB-827F446F5FB2}" dt="2023-06-19T18:51:54.672" v="86" actId="26606"/>
          <ac:spMkLst>
            <pc:docMk/>
            <pc:sldMk cId="3265570893" sldId="261"/>
            <ac:spMk id="10" creationId="{71B2258F-86CA-4D4D-8270-BC05FCDEBFB3}"/>
          </ac:spMkLst>
        </pc:spChg>
        <pc:picChg chg="add mod ord">
          <ac:chgData name="Piotr Rzepka" userId="816fea62bdad77de" providerId="LiveId" clId="{2ED20B57-A516-4247-BBEB-827F446F5FB2}" dt="2023-06-19T18:51:54.672" v="86" actId="26606"/>
          <ac:picMkLst>
            <pc:docMk/>
            <pc:sldMk cId="3265570893" sldId="261"/>
            <ac:picMk id="5" creationId="{D86142AB-7F0B-C66E-E620-B28C41223F0E}"/>
          </ac:picMkLst>
        </pc:picChg>
      </pc:sldChg>
      <pc:sldChg chg="addSp delSp modSp new mod modClrScheme chgLayout">
        <pc:chgData name="Piotr Rzepka" userId="816fea62bdad77de" providerId="LiveId" clId="{2ED20B57-A516-4247-BBEB-827F446F5FB2}" dt="2023-06-19T18:55:12.723" v="131"/>
        <pc:sldMkLst>
          <pc:docMk/>
          <pc:sldMk cId="1596907000" sldId="262"/>
        </pc:sldMkLst>
        <pc:spChg chg="mod ord">
          <ac:chgData name="Piotr Rzepka" userId="816fea62bdad77de" providerId="LiveId" clId="{2ED20B57-A516-4247-BBEB-827F446F5FB2}" dt="2023-06-19T18:54:45.751" v="123" actId="700"/>
          <ac:spMkLst>
            <pc:docMk/>
            <pc:sldMk cId="1596907000" sldId="262"/>
            <ac:spMk id="2" creationId="{7E249883-3057-CAEE-E40A-9CC4D5DC837A}"/>
          </ac:spMkLst>
        </pc:spChg>
        <pc:spChg chg="del mod ord">
          <ac:chgData name="Piotr Rzepka" userId="816fea62bdad77de" providerId="LiveId" clId="{2ED20B57-A516-4247-BBEB-827F446F5FB2}" dt="2023-06-19T18:54:45.751" v="123" actId="700"/>
          <ac:spMkLst>
            <pc:docMk/>
            <pc:sldMk cId="1596907000" sldId="262"/>
            <ac:spMk id="3" creationId="{1106A6C2-7EC2-0989-D753-3EC4EF990AE2}"/>
          </ac:spMkLst>
        </pc:spChg>
        <pc:spChg chg="add mod ord">
          <ac:chgData name="Piotr Rzepka" userId="816fea62bdad77de" providerId="LiveId" clId="{2ED20B57-A516-4247-BBEB-827F446F5FB2}" dt="2023-06-19T18:55:12.723" v="131"/>
          <ac:spMkLst>
            <pc:docMk/>
            <pc:sldMk cId="1596907000" sldId="262"/>
            <ac:spMk id="4" creationId="{E177508C-6253-1ADA-340C-A4E88836787A}"/>
          </ac:spMkLst>
        </pc:spChg>
        <pc:spChg chg="add mod ord">
          <ac:chgData name="Piotr Rzepka" userId="816fea62bdad77de" providerId="LiveId" clId="{2ED20B57-A516-4247-BBEB-827F446F5FB2}" dt="2023-06-19T18:55:12.723" v="131"/>
          <ac:spMkLst>
            <pc:docMk/>
            <pc:sldMk cId="1596907000" sldId="262"/>
            <ac:spMk id="5" creationId="{856BC3DD-CFC8-AA82-3878-782367CFCB61}"/>
          </ac:spMkLst>
        </pc:spChg>
      </pc:sldChg>
    </pc:docChg>
  </pc:docChgLst>
  <pc:docChgLst>
    <pc:chgData name="Dorota Orkisz" userId="50eae7a542e7cdc9" providerId="LiveId" clId="{4E850D7C-8639-2C4E-9A57-C9CDE1D68E35}"/>
    <pc:docChg chg="undo custSel addSld delSld modSld sldOrd">
      <pc:chgData name="Dorota Orkisz" userId="50eae7a542e7cdc9" providerId="LiveId" clId="{4E850D7C-8639-2C4E-9A57-C9CDE1D68E35}" dt="2023-07-09T12:22:34.548" v="2254"/>
      <pc:docMkLst>
        <pc:docMk/>
      </pc:docMkLst>
      <pc:sldChg chg="modSp mod">
        <pc:chgData name="Dorota Orkisz" userId="50eae7a542e7cdc9" providerId="LiveId" clId="{4E850D7C-8639-2C4E-9A57-C9CDE1D68E35}" dt="2023-07-09T09:32:33.340" v="1926" actId="1076"/>
        <pc:sldMkLst>
          <pc:docMk/>
          <pc:sldMk cId="1855722559" sldId="256"/>
        </pc:sldMkLst>
        <pc:picChg chg="mod">
          <ac:chgData name="Dorota Orkisz" userId="50eae7a542e7cdc9" providerId="LiveId" clId="{4E850D7C-8639-2C4E-9A57-C9CDE1D68E35}" dt="2023-07-09T09:32:33.340" v="1926" actId="1076"/>
          <ac:picMkLst>
            <pc:docMk/>
            <pc:sldMk cId="1855722559" sldId="256"/>
            <ac:picMk id="4" creationId="{4E041240-BFBF-9EA6-2B98-0506578FD0E0}"/>
          </ac:picMkLst>
        </pc:picChg>
      </pc:sldChg>
      <pc:sldChg chg="modSp mod">
        <pc:chgData name="Dorota Orkisz" userId="50eae7a542e7cdc9" providerId="LiveId" clId="{4E850D7C-8639-2C4E-9A57-C9CDE1D68E35}" dt="2023-07-07T15:21:33.472" v="1114" actId="1076"/>
        <pc:sldMkLst>
          <pc:docMk/>
          <pc:sldMk cId="1596907000" sldId="262"/>
        </pc:sldMkLst>
        <pc:spChg chg="mod">
          <ac:chgData name="Dorota Orkisz" userId="50eae7a542e7cdc9" providerId="LiveId" clId="{4E850D7C-8639-2C4E-9A57-C9CDE1D68E35}" dt="2023-07-06T18:59:27.934" v="761" actId="27636"/>
          <ac:spMkLst>
            <pc:docMk/>
            <pc:sldMk cId="1596907000" sldId="262"/>
            <ac:spMk id="2" creationId="{7E249883-3057-CAEE-E40A-9CC4D5DC837A}"/>
          </ac:spMkLst>
        </pc:spChg>
        <pc:spChg chg="mod">
          <ac:chgData name="Dorota Orkisz" userId="50eae7a542e7cdc9" providerId="LiveId" clId="{4E850D7C-8639-2C4E-9A57-C9CDE1D68E35}" dt="2023-07-06T18:59:43.410" v="769" actId="20577"/>
          <ac:spMkLst>
            <pc:docMk/>
            <pc:sldMk cId="1596907000" sldId="262"/>
            <ac:spMk id="4" creationId="{E177508C-6253-1ADA-340C-A4E88836787A}"/>
          </ac:spMkLst>
        </pc:spChg>
        <pc:picChg chg="mod">
          <ac:chgData name="Dorota Orkisz" userId="50eae7a542e7cdc9" providerId="LiveId" clId="{4E850D7C-8639-2C4E-9A57-C9CDE1D68E35}" dt="2023-07-07T15:21:33.472" v="1114" actId="1076"/>
          <ac:picMkLst>
            <pc:docMk/>
            <pc:sldMk cId="1596907000" sldId="262"/>
            <ac:picMk id="6" creationId="{E6F69453-59DF-4CA6-B7A3-16470204FC9F}"/>
          </ac:picMkLst>
        </pc:picChg>
      </pc:sldChg>
      <pc:sldChg chg="modSp del mod">
        <pc:chgData name="Dorota Orkisz" userId="50eae7a542e7cdc9" providerId="LiveId" clId="{4E850D7C-8639-2C4E-9A57-C9CDE1D68E35}" dt="2023-07-06T19:00:14.366" v="774" actId="2696"/>
        <pc:sldMkLst>
          <pc:docMk/>
          <pc:sldMk cId="90796136" sldId="263"/>
        </pc:sldMkLst>
        <pc:spChg chg="mod">
          <ac:chgData name="Dorota Orkisz" userId="50eae7a542e7cdc9" providerId="LiveId" clId="{4E850D7C-8639-2C4E-9A57-C9CDE1D68E35}" dt="2023-06-22T17:26:20.125" v="176" actId="20577"/>
          <ac:spMkLst>
            <pc:docMk/>
            <pc:sldMk cId="90796136" sldId="263"/>
            <ac:spMk id="2" creationId="{2FFC2A6D-F832-1057-0A04-4AECC5090565}"/>
          </ac:spMkLst>
        </pc:spChg>
      </pc:sldChg>
      <pc:sldChg chg="addSp delSp modSp mod">
        <pc:chgData name="Dorota Orkisz" userId="50eae7a542e7cdc9" providerId="LiveId" clId="{4E850D7C-8639-2C4E-9A57-C9CDE1D68E35}" dt="2023-07-09T09:38:21.001" v="1961" actId="1076"/>
        <pc:sldMkLst>
          <pc:docMk/>
          <pc:sldMk cId="2694841264" sldId="264"/>
        </pc:sldMkLst>
        <pc:spChg chg="mod">
          <ac:chgData name="Dorota Orkisz" userId="50eae7a542e7cdc9" providerId="LiveId" clId="{4E850D7C-8639-2C4E-9A57-C9CDE1D68E35}" dt="2023-07-06T18:59:53.565" v="770" actId="20577"/>
          <ac:spMkLst>
            <pc:docMk/>
            <pc:sldMk cId="2694841264" sldId="264"/>
            <ac:spMk id="2" creationId="{8D496F8E-7A60-DB90-9C79-9193163C7F8F}"/>
          </ac:spMkLst>
        </pc:spChg>
        <pc:spChg chg="del mod">
          <ac:chgData name="Dorota Orkisz" userId="50eae7a542e7cdc9" providerId="LiveId" clId="{4E850D7C-8639-2C4E-9A57-C9CDE1D68E35}" dt="2023-06-22T17:05:45.854" v="11" actId="931"/>
          <ac:spMkLst>
            <pc:docMk/>
            <pc:sldMk cId="2694841264" sldId="264"/>
            <ac:spMk id="3" creationId="{0F655C84-E101-4CF3-33F2-8FCFBB9CEB50}"/>
          </ac:spMkLst>
        </pc:spChg>
        <pc:spChg chg="add del mod">
          <ac:chgData name="Dorota Orkisz" userId="50eae7a542e7cdc9" providerId="LiveId" clId="{4E850D7C-8639-2C4E-9A57-C9CDE1D68E35}" dt="2023-07-06T06:31:13.743" v="650" actId="478"/>
          <ac:spMkLst>
            <pc:docMk/>
            <pc:sldMk cId="2694841264" sldId="264"/>
            <ac:spMk id="3" creationId="{A6F3AC5A-8A45-B097-E3A0-EF9C0F84C13A}"/>
          </ac:spMkLst>
        </pc:spChg>
        <pc:spChg chg="add mod">
          <ac:chgData name="Dorota Orkisz" userId="50eae7a542e7cdc9" providerId="LiveId" clId="{4E850D7C-8639-2C4E-9A57-C9CDE1D68E35}" dt="2023-07-09T09:38:21.001" v="1961" actId="1076"/>
          <ac:spMkLst>
            <pc:docMk/>
            <pc:sldMk cId="2694841264" sldId="264"/>
            <ac:spMk id="7" creationId="{434D4970-0AC3-E2B4-6316-45C4AF21824D}"/>
          </ac:spMkLst>
        </pc:spChg>
        <pc:spChg chg="add mod">
          <ac:chgData name="Dorota Orkisz" userId="50eae7a542e7cdc9" providerId="LiveId" clId="{4E850D7C-8639-2C4E-9A57-C9CDE1D68E35}" dt="2023-07-07T15:13:44.842" v="970" actId="207"/>
          <ac:spMkLst>
            <pc:docMk/>
            <pc:sldMk cId="2694841264" sldId="264"/>
            <ac:spMk id="8" creationId="{858C58AA-9330-3574-697B-09900B2A8F8A}"/>
          </ac:spMkLst>
        </pc:spChg>
        <pc:spChg chg="add del mod">
          <ac:chgData name="Dorota Orkisz" userId="50eae7a542e7cdc9" providerId="LiveId" clId="{4E850D7C-8639-2C4E-9A57-C9CDE1D68E35}" dt="2023-07-06T06:28:09.804" v="640" actId="478"/>
          <ac:spMkLst>
            <pc:docMk/>
            <pc:sldMk cId="2694841264" sldId="264"/>
            <ac:spMk id="9" creationId="{98D9B9F5-0B04-8E4A-6A5A-E5E7B601389E}"/>
          </ac:spMkLst>
        </pc:spChg>
        <pc:picChg chg="add del mod">
          <ac:chgData name="Dorota Orkisz" userId="50eae7a542e7cdc9" providerId="LiveId" clId="{4E850D7C-8639-2C4E-9A57-C9CDE1D68E35}" dt="2023-07-06T06:26:58.691" v="614" actId="478"/>
          <ac:picMkLst>
            <pc:docMk/>
            <pc:sldMk cId="2694841264" sldId="264"/>
            <ac:picMk id="5" creationId="{56102893-ABDE-6717-3DF7-2FF6992548A9}"/>
          </ac:picMkLst>
        </pc:picChg>
        <pc:picChg chg="add del mod modCrop">
          <ac:chgData name="Dorota Orkisz" userId="50eae7a542e7cdc9" providerId="LiveId" clId="{4E850D7C-8639-2C4E-9A57-C9CDE1D68E35}" dt="2023-07-06T06:27:05.579" v="615" actId="478"/>
          <ac:picMkLst>
            <pc:docMk/>
            <pc:sldMk cId="2694841264" sldId="264"/>
            <ac:picMk id="6" creationId="{0C9EECED-BC0A-EA56-F583-2318B14D6858}"/>
          </ac:picMkLst>
        </pc:picChg>
        <pc:picChg chg="add mod">
          <ac:chgData name="Dorota Orkisz" userId="50eae7a542e7cdc9" providerId="LiveId" clId="{4E850D7C-8639-2C4E-9A57-C9CDE1D68E35}" dt="2023-06-22T17:54:05.633" v="280" actId="571"/>
          <ac:picMkLst>
            <pc:docMk/>
            <pc:sldMk cId="2694841264" sldId="264"/>
            <ac:picMk id="9" creationId="{05E6491C-680D-356D-C095-90FC0856996A}"/>
          </ac:picMkLst>
        </pc:picChg>
        <pc:picChg chg="add mod">
          <ac:chgData name="Dorota Orkisz" userId="50eae7a542e7cdc9" providerId="LiveId" clId="{4E850D7C-8639-2C4E-9A57-C9CDE1D68E35}" dt="2023-07-07T15:53:40.843" v="1288" actId="1076"/>
          <ac:picMkLst>
            <pc:docMk/>
            <pc:sldMk cId="2694841264" sldId="264"/>
            <ac:picMk id="11" creationId="{C2C90D26-8C5E-6535-BBD1-94421FA1628F}"/>
          </ac:picMkLst>
        </pc:picChg>
        <pc:picChg chg="add mod modCrop">
          <ac:chgData name="Dorota Orkisz" userId="50eae7a542e7cdc9" providerId="LiveId" clId="{4E850D7C-8639-2C4E-9A57-C9CDE1D68E35}" dt="2023-07-09T09:38:17.307" v="1960" actId="1076"/>
          <ac:picMkLst>
            <pc:docMk/>
            <pc:sldMk cId="2694841264" sldId="264"/>
            <ac:picMk id="12" creationId="{81916924-5EF9-2ED5-F23F-AE8D1244F303}"/>
          </ac:picMkLst>
        </pc:picChg>
      </pc:sldChg>
      <pc:sldChg chg="del ord">
        <pc:chgData name="Dorota Orkisz" userId="50eae7a542e7cdc9" providerId="LiveId" clId="{4E850D7C-8639-2C4E-9A57-C9CDE1D68E35}" dt="2023-07-09T09:20:41.937" v="1797" actId="2696"/>
        <pc:sldMkLst>
          <pc:docMk/>
          <pc:sldMk cId="3384609949" sldId="265"/>
        </pc:sldMkLst>
      </pc:sldChg>
      <pc:sldChg chg="modSp del mod">
        <pc:chgData name="Dorota Orkisz" userId="50eae7a542e7cdc9" providerId="LiveId" clId="{4E850D7C-8639-2C4E-9A57-C9CDE1D68E35}" dt="2023-07-06T19:00:14.366" v="774" actId="2696"/>
        <pc:sldMkLst>
          <pc:docMk/>
          <pc:sldMk cId="285375667" sldId="266"/>
        </pc:sldMkLst>
        <pc:spChg chg="mod">
          <ac:chgData name="Dorota Orkisz" userId="50eae7a542e7cdc9" providerId="LiveId" clId="{4E850D7C-8639-2C4E-9A57-C9CDE1D68E35}" dt="2023-06-22T17:26:26.620" v="178" actId="20577"/>
          <ac:spMkLst>
            <pc:docMk/>
            <pc:sldMk cId="285375667" sldId="266"/>
            <ac:spMk id="2" creationId="{2FFC2A6D-F832-1057-0A04-4AECC5090565}"/>
          </ac:spMkLst>
        </pc:spChg>
      </pc:sldChg>
      <pc:sldChg chg="modSp del mod">
        <pc:chgData name="Dorota Orkisz" userId="50eae7a542e7cdc9" providerId="LiveId" clId="{4E850D7C-8639-2C4E-9A57-C9CDE1D68E35}" dt="2023-07-06T19:00:14.366" v="774" actId="2696"/>
        <pc:sldMkLst>
          <pc:docMk/>
          <pc:sldMk cId="3202950039" sldId="267"/>
        </pc:sldMkLst>
        <pc:spChg chg="mod">
          <ac:chgData name="Dorota Orkisz" userId="50eae7a542e7cdc9" providerId="LiveId" clId="{4E850D7C-8639-2C4E-9A57-C9CDE1D68E35}" dt="2023-06-22T17:26:39.751" v="181" actId="20577"/>
          <ac:spMkLst>
            <pc:docMk/>
            <pc:sldMk cId="3202950039" sldId="267"/>
            <ac:spMk id="2" creationId="{2FFC2A6D-F832-1057-0A04-4AECC5090565}"/>
          </ac:spMkLst>
        </pc:spChg>
      </pc:sldChg>
      <pc:sldChg chg="addSp delSp modSp mod ord modAnim">
        <pc:chgData name="Dorota Orkisz" userId="50eae7a542e7cdc9" providerId="LiveId" clId="{4E850D7C-8639-2C4E-9A57-C9CDE1D68E35}" dt="2023-07-09T09:54:18.897" v="2032" actId="20577"/>
        <pc:sldMkLst>
          <pc:docMk/>
          <pc:sldMk cId="1000629549" sldId="268"/>
        </pc:sldMkLst>
        <pc:spChg chg="mod">
          <ac:chgData name="Dorota Orkisz" userId="50eae7a542e7cdc9" providerId="LiveId" clId="{4E850D7C-8639-2C4E-9A57-C9CDE1D68E35}" dt="2023-07-09T09:54:18.897" v="2032" actId="20577"/>
          <ac:spMkLst>
            <pc:docMk/>
            <pc:sldMk cId="1000629549" sldId="268"/>
            <ac:spMk id="2" creationId="{891BDBED-8ADC-51F4-E417-97E6C4AD55AA}"/>
          </ac:spMkLst>
        </pc:spChg>
        <pc:spChg chg="del">
          <ac:chgData name="Dorota Orkisz" userId="50eae7a542e7cdc9" providerId="LiveId" clId="{4E850D7C-8639-2C4E-9A57-C9CDE1D68E35}" dt="2023-07-08T12:21:26.045" v="1666" actId="478"/>
          <ac:spMkLst>
            <pc:docMk/>
            <pc:sldMk cId="1000629549" sldId="268"/>
            <ac:spMk id="3" creationId="{149606C2-1ED5-8FD1-507C-76EC5578C7DB}"/>
          </ac:spMkLst>
        </pc:spChg>
        <pc:spChg chg="add mod">
          <ac:chgData name="Dorota Orkisz" userId="50eae7a542e7cdc9" providerId="LiveId" clId="{4E850D7C-8639-2C4E-9A57-C9CDE1D68E35}" dt="2023-07-08T12:32:48.386" v="1735" actId="14100"/>
          <ac:spMkLst>
            <pc:docMk/>
            <pc:sldMk cId="1000629549" sldId="268"/>
            <ac:spMk id="7" creationId="{E509F8FB-21E2-3615-F318-5416566F3D6A}"/>
          </ac:spMkLst>
        </pc:spChg>
        <pc:picChg chg="add del mod">
          <ac:chgData name="Dorota Orkisz" userId="50eae7a542e7cdc9" providerId="LiveId" clId="{4E850D7C-8639-2C4E-9A57-C9CDE1D68E35}" dt="2023-07-08T12:25:04.586" v="1672" actId="478"/>
          <ac:picMkLst>
            <pc:docMk/>
            <pc:sldMk cId="1000629549" sldId="268"/>
            <ac:picMk id="5" creationId="{6E44849F-AC86-FD88-EA66-630446F543EC}"/>
          </ac:picMkLst>
        </pc:picChg>
        <pc:picChg chg="add del mod">
          <ac:chgData name="Dorota Orkisz" userId="50eae7a542e7cdc9" providerId="LiveId" clId="{4E850D7C-8639-2C4E-9A57-C9CDE1D68E35}" dt="2023-07-08T12:29:51.801" v="1727" actId="478"/>
          <ac:picMkLst>
            <pc:docMk/>
            <pc:sldMk cId="1000629549" sldId="268"/>
            <ac:picMk id="6" creationId="{9921F8AE-ED56-276E-97DA-BE355557DC08}"/>
          </ac:picMkLst>
        </pc:picChg>
        <pc:picChg chg="add mod">
          <ac:chgData name="Dorota Orkisz" userId="50eae7a542e7cdc9" providerId="LiveId" clId="{4E850D7C-8639-2C4E-9A57-C9CDE1D68E35}" dt="2023-07-08T12:32:26.670" v="1731" actId="1076"/>
          <ac:picMkLst>
            <pc:docMk/>
            <pc:sldMk cId="1000629549" sldId="268"/>
            <ac:picMk id="8" creationId="{6E2D1DF5-B16C-A7B2-379A-AD77223A8754}"/>
          </ac:picMkLst>
        </pc:picChg>
      </pc:sldChg>
      <pc:sldChg chg="modSp del mod">
        <pc:chgData name="Dorota Orkisz" userId="50eae7a542e7cdc9" providerId="LiveId" clId="{4E850D7C-8639-2C4E-9A57-C9CDE1D68E35}" dt="2023-07-06T19:00:14.366" v="774" actId="2696"/>
        <pc:sldMkLst>
          <pc:docMk/>
          <pc:sldMk cId="2112009313" sldId="269"/>
        </pc:sldMkLst>
        <pc:spChg chg="mod">
          <ac:chgData name="Dorota Orkisz" userId="50eae7a542e7cdc9" providerId="LiveId" clId="{4E850D7C-8639-2C4E-9A57-C9CDE1D68E35}" dt="2023-06-22T17:26:33.062" v="179" actId="20577"/>
          <ac:spMkLst>
            <pc:docMk/>
            <pc:sldMk cId="2112009313" sldId="269"/>
            <ac:spMk id="2" creationId="{2FFC2A6D-F832-1057-0A04-4AECC5090565}"/>
          </ac:spMkLst>
        </pc:spChg>
      </pc:sldChg>
      <pc:sldChg chg="addSp delSp modSp add mod">
        <pc:chgData name="Dorota Orkisz" userId="50eae7a542e7cdc9" providerId="LiveId" clId="{4E850D7C-8639-2C4E-9A57-C9CDE1D68E35}" dt="2023-07-09T09:38:53.370" v="1965" actId="1038"/>
        <pc:sldMkLst>
          <pc:docMk/>
          <pc:sldMk cId="3613714996" sldId="270"/>
        </pc:sldMkLst>
        <pc:spChg chg="mod">
          <ac:chgData name="Dorota Orkisz" userId="50eae7a542e7cdc9" providerId="LiveId" clId="{4E850D7C-8639-2C4E-9A57-C9CDE1D68E35}" dt="2023-07-06T19:00:04.165" v="772" actId="20577"/>
          <ac:spMkLst>
            <pc:docMk/>
            <pc:sldMk cId="3613714996" sldId="270"/>
            <ac:spMk id="2" creationId="{8D496F8E-7A60-DB90-9C79-9193163C7F8F}"/>
          </ac:spMkLst>
        </pc:spChg>
        <pc:spChg chg="add del mod">
          <ac:chgData name="Dorota Orkisz" userId="50eae7a542e7cdc9" providerId="LiveId" clId="{4E850D7C-8639-2C4E-9A57-C9CDE1D68E35}" dt="2023-07-07T15:58:44.953" v="1357" actId="478"/>
          <ac:spMkLst>
            <pc:docMk/>
            <pc:sldMk cId="3613714996" sldId="270"/>
            <ac:spMk id="3" creationId="{2B766E50-6041-2F8C-0CB4-98887D35D425}"/>
          </ac:spMkLst>
        </pc:spChg>
        <pc:spChg chg="add del mod">
          <ac:chgData name="Dorota Orkisz" userId="50eae7a542e7cdc9" providerId="LiveId" clId="{4E850D7C-8639-2C4E-9A57-C9CDE1D68E35}" dt="2023-06-22T17:15:41.661" v="94" actId="478"/>
          <ac:spMkLst>
            <pc:docMk/>
            <pc:sldMk cId="3613714996" sldId="270"/>
            <ac:spMk id="4" creationId="{BF11B6EB-0617-4441-7341-3D80954C3D4B}"/>
          </ac:spMkLst>
        </pc:spChg>
        <pc:spChg chg="add mod">
          <ac:chgData name="Dorota Orkisz" userId="50eae7a542e7cdc9" providerId="LiveId" clId="{4E850D7C-8639-2C4E-9A57-C9CDE1D68E35}" dt="2023-07-07T15:58:37.670" v="1356" actId="115"/>
          <ac:spMkLst>
            <pc:docMk/>
            <pc:sldMk cId="3613714996" sldId="270"/>
            <ac:spMk id="5" creationId="{D3550112-C724-14D6-7262-508733BFA475}"/>
          </ac:spMkLst>
        </pc:spChg>
        <pc:spChg chg="add del mod">
          <ac:chgData name="Dorota Orkisz" userId="50eae7a542e7cdc9" providerId="LiveId" clId="{4E850D7C-8639-2C4E-9A57-C9CDE1D68E35}" dt="2023-07-07T15:58:24.937" v="1337" actId="20577"/>
          <ac:spMkLst>
            <pc:docMk/>
            <pc:sldMk cId="3613714996" sldId="270"/>
            <ac:spMk id="7" creationId="{434D4970-0AC3-E2B4-6316-45C4AF21824D}"/>
          </ac:spMkLst>
        </pc:spChg>
        <pc:spChg chg="mod">
          <ac:chgData name="Dorota Orkisz" userId="50eae7a542e7cdc9" providerId="LiveId" clId="{4E850D7C-8639-2C4E-9A57-C9CDE1D68E35}" dt="2023-07-07T15:14:28.434" v="984" actId="20577"/>
          <ac:spMkLst>
            <pc:docMk/>
            <pc:sldMk cId="3613714996" sldId="270"/>
            <ac:spMk id="8" creationId="{858C58AA-9330-3574-697B-09900B2A8F8A}"/>
          </ac:spMkLst>
        </pc:spChg>
        <pc:picChg chg="add mod">
          <ac:chgData name="Dorota Orkisz" userId="50eae7a542e7cdc9" providerId="LiveId" clId="{4E850D7C-8639-2C4E-9A57-C9CDE1D68E35}" dt="2023-07-09T09:38:53.370" v="1965" actId="1038"/>
          <ac:picMkLst>
            <pc:docMk/>
            <pc:sldMk cId="3613714996" sldId="270"/>
            <ac:picMk id="4" creationId="{40EAC59C-37C0-AE5B-F0F0-0127EDFE522A}"/>
          </ac:picMkLst>
        </pc:picChg>
        <pc:picChg chg="del">
          <ac:chgData name="Dorota Orkisz" userId="50eae7a542e7cdc9" providerId="LiveId" clId="{4E850D7C-8639-2C4E-9A57-C9CDE1D68E35}" dt="2023-06-22T17:15:35.755" v="93" actId="478"/>
          <ac:picMkLst>
            <pc:docMk/>
            <pc:sldMk cId="3613714996" sldId="270"/>
            <ac:picMk id="5" creationId="{56102893-ABDE-6717-3DF7-2FF6992548A9}"/>
          </ac:picMkLst>
        </pc:picChg>
        <pc:picChg chg="del">
          <ac:chgData name="Dorota Orkisz" userId="50eae7a542e7cdc9" providerId="LiveId" clId="{4E850D7C-8639-2C4E-9A57-C9CDE1D68E35}" dt="2023-06-22T17:09:51.215" v="47" actId="478"/>
          <ac:picMkLst>
            <pc:docMk/>
            <pc:sldMk cId="3613714996" sldId="270"/>
            <ac:picMk id="6" creationId="{0C9EECED-BC0A-EA56-F583-2318B14D6858}"/>
          </ac:picMkLst>
        </pc:picChg>
        <pc:picChg chg="add mod modCrop">
          <ac:chgData name="Dorota Orkisz" userId="50eae7a542e7cdc9" providerId="LiveId" clId="{4E850D7C-8639-2C4E-9A57-C9CDE1D68E35}" dt="2023-07-07T16:00:45.428" v="1396" actId="1076"/>
          <ac:picMkLst>
            <pc:docMk/>
            <pc:sldMk cId="3613714996" sldId="270"/>
            <ac:picMk id="6" creationId="{C4101826-3643-CF4A-84A5-D087E85FA0A5}"/>
          </ac:picMkLst>
        </pc:picChg>
        <pc:picChg chg="add mod modCrop">
          <ac:chgData name="Dorota Orkisz" userId="50eae7a542e7cdc9" providerId="LiveId" clId="{4E850D7C-8639-2C4E-9A57-C9CDE1D68E35}" dt="2023-07-09T09:38:50.607" v="1963" actId="732"/>
          <ac:picMkLst>
            <pc:docMk/>
            <pc:sldMk cId="3613714996" sldId="270"/>
            <ac:picMk id="9" creationId="{B0C0B2F9-323E-1F09-94C2-59D54BB54F55}"/>
          </ac:picMkLst>
        </pc:picChg>
        <pc:picChg chg="add del mod">
          <ac:chgData name="Dorota Orkisz" userId="50eae7a542e7cdc9" providerId="LiveId" clId="{4E850D7C-8639-2C4E-9A57-C9CDE1D68E35}" dt="2023-07-04T16:20:42.861" v="361" actId="478"/>
          <ac:picMkLst>
            <pc:docMk/>
            <pc:sldMk cId="3613714996" sldId="270"/>
            <ac:picMk id="10" creationId="{7A84E569-EEC3-8F37-9472-85DC2E972BF9}"/>
          </ac:picMkLst>
        </pc:picChg>
        <pc:picChg chg="add del mod">
          <ac:chgData name="Dorota Orkisz" userId="50eae7a542e7cdc9" providerId="LiveId" clId="{4E850D7C-8639-2C4E-9A57-C9CDE1D68E35}" dt="2023-07-04T16:21:22.642" v="378" actId="478"/>
          <ac:picMkLst>
            <pc:docMk/>
            <pc:sldMk cId="3613714996" sldId="270"/>
            <ac:picMk id="2050" creationId="{AE592C30-1852-0C66-4FFB-EA621F96F17B}"/>
          </ac:picMkLst>
        </pc:picChg>
        <pc:cxnChg chg="add del mod">
          <ac:chgData name="Dorota Orkisz" userId="50eae7a542e7cdc9" providerId="LiveId" clId="{4E850D7C-8639-2C4E-9A57-C9CDE1D68E35}" dt="2023-07-07T15:22:13.964" v="1120" actId="478"/>
          <ac:cxnSpMkLst>
            <pc:docMk/>
            <pc:sldMk cId="3613714996" sldId="270"/>
            <ac:cxnSpMk id="3" creationId="{5FF64B4B-11BE-AF62-64AF-04E7596EA690}"/>
          </ac:cxnSpMkLst>
        </pc:cxnChg>
        <pc:cxnChg chg="add del mod">
          <ac:chgData name="Dorota Orkisz" userId="50eae7a542e7cdc9" providerId="LiveId" clId="{4E850D7C-8639-2C4E-9A57-C9CDE1D68E35}" dt="2023-07-07T15:22:14.829" v="1121" actId="478"/>
          <ac:cxnSpMkLst>
            <pc:docMk/>
            <pc:sldMk cId="3613714996" sldId="270"/>
            <ac:cxnSpMk id="10" creationId="{624AD692-58CD-F5E2-F00D-3304BD1AE204}"/>
          </ac:cxnSpMkLst>
        </pc:cxnChg>
      </pc:sldChg>
      <pc:sldChg chg="addSp delSp modSp add mod ord">
        <pc:chgData name="Dorota Orkisz" userId="50eae7a542e7cdc9" providerId="LiveId" clId="{4E850D7C-8639-2C4E-9A57-C9CDE1D68E35}" dt="2023-07-09T09:38:07.783" v="1958" actId="1076"/>
        <pc:sldMkLst>
          <pc:docMk/>
          <pc:sldMk cId="4254877089" sldId="271"/>
        </pc:sldMkLst>
        <pc:spChg chg="mod">
          <ac:chgData name="Dorota Orkisz" userId="50eae7a542e7cdc9" providerId="LiveId" clId="{4E850D7C-8639-2C4E-9A57-C9CDE1D68E35}" dt="2023-07-06T18:59:57.992" v="771" actId="20577"/>
          <ac:spMkLst>
            <pc:docMk/>
            <pc:sldMk cId="4254877089" sldId="271"/>
            <ac:spMk id="2" creationId="{8D496F8E-7A60-DB90-9C79-9193163C7F8F}"/>
          </ac:spMkLst>
        </pc:spChg>
        <pc:spChg chg="add del mod">
          <ac:chgData name="Dorota Orkisz" userId="50eae7a542e7cdc9" providerId="LiveId" clId="{4E850D7C-8639-2C4E-9A57-C9CDE1D68E35}" dt="2023-07-07T15:58:52.885" v="1359" actId="478"/>
          <ac:spMkLst>
            <pc:docMk/>
            <pc:sldMk cId="4254877089" sldId="271"/>
            <ac:spMk id="3" creationId="{DB5ED953-F836-7221-860F-F6A0A29F896B}"/>
          </ac:spMkLst>
        </pc:spChg>
        <pc:spChg chg="add mod">
          <ac:chgData name="Dorota Orkisz" userId="50eae7a542e7cdc9" providerId="LiveId" clId="{4E850D7C-8639-2C4E-9A57-C9CDE1D68E35}" dt="2023-07-07T16:00:40.193" v="1395" actId="1076"/>
          <ac:spMkLst>
            <pc:docMk/>
            <pc:sldMk cId="4254877089" sldId="271"/>
            <ac:spMk id="6" creationId="{F3D4BBBC-30B3-B60D-C6F9-7A08250BC202}"/>
          </ac:spMkLst>
        </pc:spChg>
        <pc:spChg chg="mod">
          <ac:chgData name="Dorota Orkisz" userId="50eae7a542e7cdc9" providerId="LiveId" clId="{4E850D7C-8639-2C4E-9A57-C9CDE1D68E35}" dt="2023-07-07T16:00:37.039" v="1394" actId="1076"/>
          <ac:spMkLst>
            <pc:docMk/>
            <pc:sldMk cId="4254877089" sldId="271"/>
            <ac:spMk id="7" creationId="{434D4970-0AC3-E2B4-6316-45C4AF21824D}"/>
          </ac:spMkLst>
        </pc:spChg>
        <pc:spChg chg="mod">
          <ac:chgData name="Dorota Orkisz" userId="50eae7a542e7cdc9" providerId="LiveId" clId="{4E850D7C-8639-2C4E-9A57-C9CDE1D68E35}" dt="2023-07-07T15:14:44.266" v="992" actId="20577"/>
          <ac:spMkLst>
            <pc:docMk/>
            <pc:sldMk cId="4254877089" sldId="271"/>
            <ac:spMk id="8" creationId="{858C58AA-9330-3574-697B-09900B2A8F8A}"/>
          </ac:spMkLst>
        </pc:spChg>
        <pc:picChg chg="add del mod">
          <ac:chgData name="Dorota Orkisz" userId="50eae7a542e7cdc9" providerId="LiveId" clId="{4E850D7C-8639-2C4E-9A57-C9CDE1D68E35}" dt="2023-07-04T16:28:21.662" v="533" actId="478"/>
          <ac:picMkLst>
            <pc:docMk/>
            <pc:sldMk cId="4254877089" sldId="271"/>
            <ac:picMk id="4" creationId="{F72A74B2-0516-3D7B-F821-45430C4EBAA5}"/>
          </ac:picMkLst>
        </pc:picChg>
        <pc:picChg chg="add mod">
          <ac:chgData name="Dorota Orkisz" userId="50eae7a542e7cdc9" providerId="LiveId" clId="{4E850D7C-8639-2C4E-9A57-C9CDE1D68E35}" dt="2023-07-09T09:38:07.783" v="1958" actId="1076"/>
          <ac:picMkLst>
            <pc:docMk/>
            <pc:sldMk cId="4254877089" sldId="271"/>
            <ac:picMk id="5" creationId="{70C554F3-45C3-FAFD-9793-133A6611B260}"/>
          </ac:picMkLst>
        </pc:picChg>
        <pc:picChg chg="add mod modCrop">
          <ac:chgData name="Dorota Orkisz" userId="50eae7a542e7cdc9" providerId="LiveId" clId="{4E850D7C-8639-2C4E-9A57-C9CDE1D68E35}" dt="2023-07-07T15:58:56.714" v="1369" actId="1036"/>
          <ac:picMkLst>
            <pc:docMk/>
            <pc:sldMk cId="4254877089" sldId="271"/>
            <ac:picMk id="9" creationId="{7200A4B0-626E-68D8-7D5D-1A2CA5E168CC}"/>
          </ac:picMkLst>
        </pc:picChg>
        <pc:picChg chg="del">
          <ac:chgData name="Dorota Orkisz" userId="50eae7a542e7cdc9" providerId="LiveId" clId="{4E850D7C-8639-2C4E-9A57-C9CDE1D68E35}" dt="2023-06-22T17:19:43.473" v="115" actId="478"/>
          <ac:picMkLst>
            <pc:docMk/>
            <pc:sldMk cId="4254877089" sldId="271"/>
            <ac:picMk id="10" creationId="{7A84E569-EEC3-8F37-9472-85DC2E972BF9}"/>
          </ac:picMkLst>
        </pc:picChg>
        <pc:picChg chg="add mod modCrop">
          <ac:chgData name="Dorota Orkisz" userId="50eae7a542e7cdc9" providerId="LiveId" clId="{4E850D7C-8639-2C4E-9A57-C9CDE1D68E35}" dt="2023-07-07T15:59:03.989" v="1389" actId="1036"/>
          <ac:picMkLst>
            <pc:docMk/>
            <pc:sldMk cId="4254877089" sldId="271"/>
            <ac:picMk id="10" creationId="{F23F57B5-9394-B6D8-F461-ACBB0A301EC9}"/>
          </ac:picMkLst>
        </pc:picChg>
        <pc:picChg chg="add del mod">
          <ac:chgData name="Dorota Orkisz" userId="50eae7a542e7cdc9" providerId="LiveId" clId="{4E850D7C-8639-2C4E-9A57-C9CDE1D68E35}" dt="2023-07-04T16:28:42.125" v="538" actId="478"/>
          <ac:picMkLst>
            <pc:docMk/>
            <pc:sldMk cId="4254877089" sldId="271"/>
            <ac:picMk id="1026" creationId="{C814CE8F-2859-7599-BDE9-974133841E5B}"/>
          </ac:picMkLst>
        </pc:picChg>
        <pc:cxnChg chg="add del mod">
          <ac:chgData name="Dorota Orkisz" userId="50eae7a542e7cdc9" providerId="LiveId" clId="{4E850D7C-8639-2C4E-9A57-C9CDE1D68E35}" dt="2023-07-07T15:22:18.317" v="1123" actId="478"/>
          <ac:cxnSpMkLst>
            <pc:docMk/>
            <pc:sldMk cId="4254877089" sldId="271"/>
            <ac:cxnSpMk id="4" creationId="{30235C86-C797-05B7-E229-2BC9EBA90A09}"/>
          </ac:cxnSpMkLst>
        </pc:cxnChg>
        <pc:cxnChg chg="add del">
          <ac:chgData name="Dorota Orkisz" userId="50eae7a542e7cdc9" providerId="LiveId" clId="{4E850D7C-8639-2C4E-9A57-C9CDE1D68E35}" dt="2023-07-07T15:22:17.394" v="1122" actId="478"/>
          <ac:cxnSpMkLst>
            <pc:docMk/>
            <pc:sldMk cId="4254877089" sldId="271"/>
            <ac:cxnSpMk id="12" creationId="{F1B0616C-EA46-FDC9-FAA1-D1F3A1A9245B}"/>
          </ac:cxnSpMkLst>
        </pc:cxnChg>
      </pc:sldChg>
      <pc:sldChg chg="addSp delSp modSp add mod">
        <pc:chgData name="Dorota Orkisz" userId="50eae7a542e7cdc9" providerId="LiveId" clId="{4E850D7C-8639-2C4E-9A57-C9CDE1D68E35}" dt="2023-07-09T09:38:02.388" v="1956" actId="1076"/>
        <pc:sldMkLst>
          <pc:docMk/>
          <pc:sldMk cId="1696627685" sldId="272"/>
        </pc:sldMkLst>
        <pc:spChg chg="mod">
          <ac:chgData name="Dorota Orkisz" userId="50eae7a542e7cdc9" providerId="LiveId" clId="{4E850D7C-8639-2C4E-9A57-C9CDE1D68E35}" dt="2023-07-06T19:00:08.995" v="773" actId="20577"/>
          <ac:spMkLst>
            <pc:docMk/>
            <pc:sldMk cId="1696627685" sldId="272"/>
            <ac:spMk id="2" creationId="{8D496F8E-7A60-DB90-9C79-9193163C7F8F}"/>
          </ac:spMkLst>
        </pc:spChg>
        <pc:spChg chg="add del mod">
          <ac:chgData name="Dorota Orkisz" userId="50eae7a542e7cdc9" providerId="LiveId" clId="{4E850D7C-8639-2C4E-9A57-C9CDE1D68E35}" dt="2023-07-07T15:58:48.635" v="1358" actId="478"/>
          <ac:spMkLst>
            <pc:docMk/>
            <pc:sldMk cId="1696627685" sldId="272"/>
            <ac:spMk id="4" creationId="{50C0BF5B-E538-91BE-15DC-B21B720FD075}"/>
          </ac:spMkLst>
        </pc:spChg>
        <pc:spChg chg="add mod">
          <ac:chgData name="Dorota Orkisz" userId="50eae7a542e7cdc9" providerId="LiveId" clId="{4E850D7C-8639-2C4E-9A57-C9CDE1D68E35}" dt="2023-07-07T16:01:06.435" v="1401" actId="113"/>
          <ac:spMkLst>
            <pc:docMk/>
            <pc:sldMk cId="1696627685" sldId="272"/>
            <ac:spMk id="6" creationId="{B3A02BE3-1588-47E6-24EA-731C79790BA1}"/>
          </ac:spMkLst>
        </pc:spChg>
        <pc:spChg chg="mod">
          <ac:chgData name="Dorota Orkisz" userId="50eae7a542e7cdc9" providerId="LiveId" clId="{4E850D7C-8639-2C4E-9A57-C9CDE1D68E35}" dt="2023-07-07T16:01:03.388" v="1400" actId="113"/>
          <ac:spMkLst>
            <pc:docMk/>
            <pc:sldMk cId="1696627685" sldId="272"/>
            <ac:spMk id="7" creationId="{434D4970-0AC3-E2B4-6316-45C4AF21824D}"/>
          </ac:spMkLst>
        </pc:spChg>
        <pc:spChg chg="mod">
          <ac:chgData name="Dorota Orkisz" userId="50eae7a542e7cdc9" providerId="LiveId" clId="{4E850D7C-8639-2C4E-9A57-C9CDE1D68E35}" dt="2023-07-07T15:15:12.675" v="1009" actId="207"/>
          <ac:spMkLst>
            <pc:docMk/>
            <pc:sldMk cId="1696627685" sldId="272"/>
            <ac:spMk id="8" creationId="{858C58AA-9330-3574-697B-09900B2A8F8A}"/>
          </ac:spMkLst>
        </pc:spChg>
        <pc:picChg chg="add mod">
          <ac:chgData name="Dorota Orkisz" userId="50eae7a542e7cdc9" providerId="LiveId" clId="{4E850D7C-8639-2C4E-9A57-C9CDE1D68E35}" dt="2023-07-09T09:38:02.388" v="1956" actId="1076"/>
          <ac:picMkLst>
            <pc:docMk/>
            <pc:sldMk cId="1696627685" sldId="272"/>
            <ac:picMk id="3" creationId="{D42ED3CC-7A61-B7B7-2EE8-6816484333C5}"/>
          </ac:picMkLst>
        </pc:picChg>
        <pc:picChg chg="add del mod">
          <ac:chgData name="Dorota Orkisz" userId="50eae7a542e7cdc9" providerId="LiveId" clId="{4E850D7C-8639-2C4E-9A57-C9CDE1D68E35}" dt="2023-07-04T16:24:44.866" v="453" actId="478"/>
          <ac:picMkLst>
            <pc:docMk/>
            <pc:sldMk cId="1696627685" sldId="272"/>
            <ac:picMk id="4" creationId="{87EB766E-25BF-D974-1C1D-724FE3FE3A10}"/>
          </ac:picMkLst>
        </pc:picChg>
        <pc:picChg chg="add del mod modCrop">
          <ac:chgData name="Dorota Orkisz" userId="50eae7a542e7cdc9" providerId="LiveId" clId="{4E850D7C-8639-2C4E-9A57-C9CDE1D68E35}" dt="2023-07-04T16:26:28.547" v="508" actId="478"/>
          <ac:picMkLst>
            <pc:docMk/>
            <pc:sldMk cId="1696627685" sldId="272"/>
            <ac:picMk id="5" creationId="{7D68657C-AA24-8B85-9790-05D902766DBD}"/>
          </ac:picMkLst>
        </pc:picChg>
        <pc:picChg chg="add mod modCrop">
          <ac:chgData name="Dorota Orkisz" userId="50eae7a542e7cdc9" providerId="LiveId" clId="{4E850D7C-8639-2C4E-9A57-C9CDE1D68E35}" dt="2023-07-07T15:56:45.552" v="1315" actId="1076"/>
          <ac:picMkLst>
            <pc:docMk/>
            <pc:sldMk cId="1696627685" sldId="272"/>
            <ac:picMk id="9" creationId="{9B1AB314-3FCD-206E-DBD2-C2E2D27658F6}"/>
          </ac:picMkLst>
        </pc:picChg>
        <pc:picChg chg="add mod modCrop">
          <ac:chgData name="Dorota Orkisz" userId="50eae7a542e7cdc9" providerId="LiveId" clId="{4E850D7C-8639-2C4E-9A57-C9CDE1D68E35}" dt="2023-07-07T15:56:48.291" v="1316" actId="1076"/>
          <ac:picMkLst>
            <pc:docMk/>
            <pc:sldMk cId="1696627685" sldId="272"/>
            <ac:picMk id="10" creationId="{575332FE-6A0D-C601-09B0-5B51A78E4FD7}"/>
          </ac:picMkLst>
        </pc:picChg>
        <pc:picChg chg="del">
          <ac:chgData name="Dorota Orkisz" userId="50eae7a542e7cdc9" providerId="LiveId" clId="{4E850D7C-8639-2C4E-9A57-C9CDE1D68E35}" dt="2023-06-22T17:22:40.450" v="135" actId="478"/>
          <ac:picMkLst>
            <pc:docMk/>
            <pc:sldMk cId="1696627685" sldId="272"/>
            <ac:picMk id="10" creationId="{7A84E569-EEC3-8F37-9472-85DC2E972BF9}"/>
          </ac:picMkLst>
        </pc:picChg>
        <pc:cxnChg chg="add del mod">
          <ac:chgData name="Dorota Orkisz" userId="50eae7a542e7cdc9" providerId="LiveId" clId="{4E850D7C-8639-2C4E-9A57-C9CDE1D68E35}" dt="2023-07-07T15:22:11.494" v="1119" actId="478"/>
          <ac:cxnSpMkLst>
            <pc:docMk/>
            <pc:sldMk cId="1696627685" sldId="272"/>
            <ac:cxnSpMk id="4" creationId="{9EEC70E3-2EB8-9A8E-DBD3-0D09BCDF9B4F}"/>
          </ac:cxnSpMkLst>
        </pc:cxnChg>
        <pc:cxnChg chg="add del mod">
          <ac:chgData name="Dorota Orkisz" userId="50eae7a542e7cdc9" providerId="LiveId" clId="{4E850D7C-8639-2C4E-9A57-C9CDE1D68E35}" dt="2023-07-07T15:22:10.289" v="1118" actId="478"/>
          <ac:cxnSpMkLst>
            <pc:docMk/>
            <pc:sldMk cId="1696627685" sldId="272"/>
            <ac:cxnSpMk id="5" creationId="{DA5878F2-3AA6-69B9-0B95-F9F5FC281C79}"/>
          </ac:cxnSpMkLst>
        </pc:cxnChg>
      </pc:sldChg>
      <pc:sldChg chg="addSp delSp modSp add mod modAnim">
        <pc:chgData name="Dorota Orkisz" userId="50eae7a542e7cdc9" providerId="LiveId" clId="{4E850D7C-8639-2C4E-9A57-C9CDE1D68E35}" dt="2023-07-09T12:22:34.548" v="2254"/>
        <pc:sldMkLst>
          <pc:docMk/>
          <pc:sldMk cId="754647775" sldId="273"/>
        </pc:sldMkLst>
        <pc:spChg chg="mod">
          <ac:chgData name="Dorota Orkisz" userId="50eae7a542e7cdc9" providerId="LiveId" clId="{4E850D7C-8639-2C4E-9A57-C9CDE1D68E35}" dt="2023-07-07T06:05:59.196" v="799" actId="20577"/>
          <ac:spMkLst>
            <pc:docMk/>
            <pc:sldMk cId="754647775" sldId="273"/>
            <ac:spMk id="2" creationId="{8D496F8E-7A60-DB90-9C79-9193163C7F8F}"/>
          </ac:spMkLst>
        </pc:spChg>
        <pc:spChg chg="add del">
          <ac:chgData name="Dorota Orkisz" userId="50eae7a542e7cdc9" providerId="LiveId" clId="{4E850D7C-8639-2C4E-9A57-C9CDE1D68E35}" dt="2023-07-09T12:21:35.512" v="2247" actId="11529"/>
          <ac:spMkLst>
            <pc:docMk/>
            <pc:sldMk cId="754647775" sldId="273"/>
            <ac:spMk id="5" creationId="{6A68FEDD-BD5B-426C-BA25-F6513765E33C}"/>
          </ac:spMkLst>
        </pc:spChg>
        <pc:spChg chg="add mod">
          <ac:chgData name="Dorota Orkisz" userId="50eae7a542e7cdc9" providerId="LiveId" clId="{4E850D7C-8639-2C4E-9A57-C9CDE1D68E35}" dt="2023-07-09T12:22:12.478" v="2253" actId="1076"/>
          <ac:spMkLst>
            <pc:docMk/>
            <pc:sldMk cId="754647775" sldId="273"/>
            <ac:spMk id="6" creationId="{01CC14A1-256F-49F7-268A-457EF3A9AF08}"/>
          </ac:spMkLst>
        </pc:spChg>
        <pc:spChg chg="del">
          <ac:chgData name="Dorota Orkisz" userId="50eae7a542e7cdc9" providerId="LiveId" clId="{4E850D7C-8639-2C4E-9A57-C9CDE1D68E35}" dt="2023-06-22T20:28:11.602" v="302" actId="478"/>
          <ac:spMkLst>
            <pc:docMk/>
            <pc:sldMk cId="754647775" sldId="273"/>
            <ac:spMk id="7" creationId="{434D4970-0AC3-E2B4-6316-45C4AF21824D}"/>
          </ac:spMkLst>
        </pc:spChg>
        <pc:spChg chg="del">
          <ac:chgData name="Dorota Orkisz" userId="50eae7a542e7cdc9" providerId="LiveId" clId="{4E850D7C-8639-2C4E-9A57-C9CDE1D68E35}" dt="2023-06-22T20:28:11.602" v="302" actId="478"/>
          <ac:spMkLst>
            <pc:docMk/>
            <pc:sldMk cId="754647775" sldId="273"/>
            <ac:spMk id="8" creationId="{858C58AA-9330-3574-697B-09900B2A8F8A}"/>
          </ac:spMkLst>
        </pc:spChg>
        <pc:graphicFrameChg chg="add mod">
          <ac:chgData name="Dorota Orkisz" userId="50eae7a542e7cdc9" providerId="LiveId" clId="{4E850D7C-8639-2C4E-9A57-C9CDE1D68E35}" dt="2023-07-09T12:21:32.261" v="2246"/>
          <ac:graphicFrameMkLst>
            <pc:docMk/>
            <pc:sldMk cId="754647775" sldId="273"/>
            <ac:graphicFrameMk id="3" creationId="{5D81CBD1-3F7E-1580-BE8F-4F67B5D9343C}"/>
          </ac:graphicFrameMkLst>
        </pc:graphicFrameChg>
        <pc:graphicFrameChg chg="add del mod">
          <ac:chgData name="Dorota Orkisz" userId="50eae7a542e7cdc9" providerId="LiveId" clId="{4E850D7C-8639-2C4E-9A57-C9CDE1D68E35}" dt="2023-07-06T10:43:11.785" v="660" actId="478"/>
          <ac:graphicFrameMkLst>
            <pc:docMk/>
            <pc:sldMk cId="754647775" sldId="273"/>
            <ac:graphicFrameMk id="4" creationId="{5D81CBD1-3F7E-1580-BE8F-4F67B5D9343C}"/>
          </ac:graphicFrameMkLst>
        </pc:graphicFrameChg>
        <pc:graphicFrameChg chg="add mod">
          <ac:chgData name="Dorota Orkisz" userId="50eae7a542e7cdc9" providerId="LiveId" clId="{4E850D7C-8639-2C4E-9A57-C9CDE1D68E35}" dt="2023-07-07T06:07:55.482" v="808" actId="1076"/>
          <ac:graphicFrameMkLst>
            <pc:docMk/>
            <pc:sldMk cId="754647775" sldId="273"/>
            <ac:graphicFrameMk id="4" creationId="{E7F5A27A-2C2C-B9F4-0696-467D226DDC54}"/>
          </ac:graphicFrameMkLst>
        </pc:graphicFrameChg>
        <pc:picChg chg="add del mod">
          <ac:chgData name="Dorota Orkisz" userId="50eae7a542e7cdc9" providerId="LiveId" clId="{4E850D7C-8639-2C4E-9A57-C9CDE1D68E35}" dt="2023-06-22T20:34:29.961" v="313" actId="478"/>
          <ac:picMkLst>
            <pc:docMk/>
            <pc:sldMk cId="754647775" sldId="273"/>
            <ac:picMk id="3" creationId="{AF822C86-D435-F774-12B3-E7D2B8C80F57}"/>
          </ac:picMkLst>
        </pc:picChg>
        <pc:picChg chg="del">
          <ac:chgData name="Dorota Orkisz" userId="50eae7a542e7cdc9" providerId="LiveId" clId="{4E850D7C-8639-2C4E-9A57-C9CDE1D68E35}" dt="2023-06-22T20:28:11.602" v="302" actId="478"/>
          <ac:picMkLst>
            <pc:docMk/>
            <pc:sldMk cId="754647775" sldId="273"/>
            <ac:picMk id="4" creationId="{F72A74B2-0516-3D7B-F821-45430C4EBAA5}"/>
          </ac:picMkLst>
        </pc:picChg>
        <pc:picChg chg="add del mod">
          <ac:chgData name="Dorota Orkisz" userId="50eae7a542e7cdc9" providerId="LiveId" clId="{4E850D7C-8639-2C4E-9A57-C9CDE1D68E35}" dt="2023-07-07T06:05:15.084" v="775" actId="478"/>
          <ac:picMkLst>
            <pc:docMk/>
            <pc:sldMk cId="754647775" sldId="273"/>
            <ac:picMk id="5" creationId="{49750F62-392F-5AD3-5E14-DD5991092E13}"/>
          </ac:picMkLst>
        </pc:picChg>
        <pc:picChg chg="add del mod">
          <ac:chgData name="Dorota Orkisz" userId="50eae7a542e7cdc9" providerId="LiveId" clId="{4E850D7C-8639-2C4E-9A57-C9CDE1D68E35}" dt="2023-07-06T06:33:11.294" v="651" actId="478"/>
          <ac:picMkLst>
            <pc:docMk/>
            <pc:sldMk cId="754647775" sldId="273"/>
            <ac:picMk id="5" creationId="{F235978D-0268-7AAC-F40F-920D3ADFBFA0}"/>
          </ac:picMkLst>
        </pc:picChg>
        <pc:picChg chg="add del mod">
          <ac:chgData name="Dorota Orkisz" userId="50eae7a542e7cdc9" providerId="LiveId" clId="{4E850D7C-8639-2C4E-9A57-C9CDE1D68E35}" dt="2023-07-07T06:05:15.811" v="776" actId="478"/>
          <ac:picMkLst>
            <pc:docMk/>
            <pc:sldMk cId="754647775" sldId="273"/>
            <ac:picMk id="6" creationId="{69E4DDE6-8EA0-3A7D-01E8-F8005D09073B}"/>
          </ac:picMkLst>
        </pc:picChg>
        <pc:picChg chg="del">
          <ac:chgData name="Dorota Orkisz" userId="50eae7a542e7cdc9" providerId="LiveId" clId="{4E850D7C-8639-2C4E-9A57-C9CDE1D68E35}" dt="2023-06-22T20:28:11.602" v="302" actId="478"/>
          <ac:picMkLst>
            <pc:docMk/>
            <pc:sldMk cId="754647775" sldId="273"/>
            <ac:picMk id="1026" creationId="{C814CE8F-2859-7599-BDE9-974133841E5B}"/>
          </ac:picMkLst>
        </pc:picChg>
      </pc:sldChg>
      <pc:sldChg chg="addSp delSp modSp del mod">
        <pc:chgData name="Dorota Orkisz" userId="50eae7a542e7cdc9" providerId="LiveId" clId="{4E850D7C-8639-2C4E-9A57-C9CDE1D68E35}" dt="2023-07-09T10:10:27.871" v="2244" actId="2696"/>
        <pc:sldMkLst>
          <pc:docMk/>
          <pc:sldMk cId="761669704" sldId="274"/>
        </pc:sldMkLst>
        <pc:picChg chg="add del mod">
          <ac:chgData name="Dorota Orkisz" userId="50eae7a542e7cdc9" providerId="LiveId" clId="{4E850D7C-8639-2C4E-9A57-C9CDE1D68E35}" dt="2023-07-09T09:33:09.051" v="1928" actId="21"/>
          <ac:picMkLst>
            <pc:docMk/>
            <pc:sldMk cId="761669704" sldId="274"/>
            <ac:picMk id="4" creationId="{81FC472D-4F97-FDF6-5D66-EC68F9549A28}"/>
          </ac:picMkLst>
        </pc:picChg>
      </pc:sldChg>
      <pc:sldChg chg="addSp delSp modSp add del mod">
        <pc:chgData name="Dorota Orkisz" userId="50eae7a542e7cdc9" providerId="LiveId" clId="{4E850D7C-8639-2C4E-9A57-C9CDE1D68E35}" dt="2023-07-06T06:33:21.491" v="652" actId="2696"/>
        <pc:sldMkLst>
          <pc:docMk/>
          <pc:sldMk cId="2384395085" sldId="274"/>
        </pc:sldMkLst>
        <pc:spChg chg="mod">
          <ac:chgData name="Dorota Orkisz" userId="50eae7a542e7cdc9" providerId="LiveId" clId="{4E850D7C-8639-2C4E-9A57-C9CDE1D68E35}" dt="2023-06-22T20:49:52.448" v="346" actId="20577"/>
          <ac:spMkLst>
            <pc:docMk/>
            <pc:sldMk cId="2384395085" sldId="274"/>
            <ac:spMk id="2" creationId="{8D496F8E-7A60-DB90-9C79-9193163C7F8F}"/>
          </ac:spMkLst>
        </pc:spChg>
        <pc:picChg chg="add del mod">
          <ac:chgData name="Dorota Orkisz" userId="50eae7a542e7cdc9" providerId="LiveId" clId="{4E850D7C-8639-2C4E-9A57-C9CDE1D68E35}" dt="2023-06-22T20:39:11.195" v="326" actId="478"/>
          <ac:picMkLst>
            <pc:docMk/>
            <pc:sldMk cId="2384395085" sldId="274"/>
            <ac:picMk id="3" creationId="{9140E605-20D2-E787-9EF0-3EB910ED84B0}"/>
          </ac:picMkLst>
        </pc:picChg>
        <pc:picChg chg="add del mod">
          <ac:chgData name="Dorota Orkisz" userId="50eae7a542e7cdc9" providerId="LiveId" clId="{4E850D7C-8639-2C4E-9A57-C9CDE1D68E35}" dt="2023-06-22T20:46:03.828" v="331" actId="478"/>
          <ac:picMkLst>
            <pc:docMk/>
            <pc:sldMk cId="2384395085" sldId="274"/>
            <ac:picMk id="4" creationId="{563079A9-25D1-B6E4-82B6-2DEAB71E2021}"/>
          </ac:picMkLst>
        </pc:picChg>
        <pc:picChg chg="del">
          <ac:chgData name="Dorota Orkisz" userId="50eae7a542e7cdc9" providerId="LiveId" clId="{4E850D7C-8639-2C4E-9A57-C9CDE1D68E35}" dt="2023-06-22T20:38:43.464" v="323" actId="478"/>
          <ac:picMkLst>
            <pc:docMk/>
            <pc:sldMk cId="2384395085" sldId="274"/>
            <ac:picMk id="5" creationId="{F235978D-0268-7AAC-F40F-920D3ADFBFA0}"/>
          </ac:picMkLst>
        </pc:picChg>
        <pc:picChg chg="add mod">
          <ac:chgData name="Dorota Orkisz" userId="50eae7a542e7cdc9" providerId="LiveId" clId="{4E850D7C-8639-2C4E-9A57-C9CDE1D68E35}" dt="2023-06-22T20:46:11.784" v="333" actId="1076"/>
          <ac:picMkLst>
            <pc:docMk/>
            <pc:sldMk cId="2384395085" sldId="274"/>
            <ac:picMk id="6" creationId="{28763DDE-7E8A-1A2A-993B-3727814B8D86}"/>
          </ac:picMkLst>
        </pc:picChg>
      </pc:sldChg>
      <pc:sldChg chg="addSp modSp del mod">
        <pc:chgData name="Dorota Orkisz" userId="50eae7a542e7cdc9" providerId="LiveId" clId="{4E850D7C-8639-2C4E-9A57-C9CDE1D68E35}" dt="2023-07-09T09:26:24.357" v="1901" actId="2696"/>
        <pc:sldMkLst>
          <pc:docMk/>
          <pc:sldMk cId="3908840022" sldId="275"/>
        </pc:sldMkLst>
        <pc:spChg chg="mod">
          <ac:chgData name="Dorota Orkisz" userId="50eae7a542e7cdc9" providerId="LiveId" clId="{4E850D7C-8639-2C4E-9A57-C9CDE1D68E35}" dt="2023-07-09T09:21:54.179" v="1846" actId="20577"/>
          <ac:spMkLst>
            <pc:docMk/>
            <pc:sldMk cId="3908840022" sldId="275"/>
            <ac:spMk id="2" creationId="{0BE56F05-145A-6A4E-404E-DEECFBE9BE2E}"/>
          </ac:spMkLst>
        </pc:spChg>
        <pc:spChg chg="mod">
          <ac:chgData name="Dorota Orkisz" userId="50eae7a542e7cdc9" providerId="LiveId" clId="{4E850D7C-8639-2C4E-9A57-C9CDE1D68E35}" dt="2023-07-09T09:24:41.814" v="1874" actId="14100"/>
          <ac:spMkLst>
            <pc:docMk/>
            <pc:sldMk cId="3908840022" sldId="275"/>
            <ac:spMk id="3" creationId="{38975F7E-96E8-E8FA-CA3B-70A381C4ED85}"/>
          </ac:spMkLst>
        </pc:spChg>
        <pc:picChg chg="add mod">
          <ac:chgData name="Dorota Orkisz" userId="50eae7a542e7cdc9" providerId="LiveId" clId="{4E850D7C-8639-2C4E-9A57-C9CDE1D68E35}" dt="2023-07-09T09:24:50.702" v="1876" actId="1076"/>
          <ac:picMkLst>
            <pc:docMk/>
            <pc:sldMk cId="3908840022" sldId="275"/>
            <ac:picMk id="1026" creationId="{FED55DA3-BF71-6DB3-07BF-29C209481C6B}"/>
          </ac:picMkLst>
        </pc:picChg>
      </pc:sldChg>
      <pc:sldChg chg="addSp delSp modSp add del mod">
        <pc:chgData name="Dorota Orkisz" userId="50eae7a542e7cdc9" providerId="LiveId" clId="{4E850D7C-8639-2C4E-9A57-C9CDE1D68E35}" dt="2023-07-09T09:55:38.079" v="2041" actId="2696"/>
        <pc:sldMkLst>
          <pc:docMk/>
          <pc:sldMk cId="1487324258" sldId="276"/>
        </pc:sldMkLst>
        <pc:spChg chg="mod">
          <ac:chgData name="Dorota Orkisz" userId="50eae7a542e7cdc9" providerId="LiveId" clId="{4E850D7C-8639-2C4E-9A57-C9CDE1D68E35}" dt="2023-07-09T09:54:11.045" v="2029" actId="20577"/>
          <ac:spMkLst>
            <pc:docMk/>
            <pc:sldMk cId="1487324258" sldId="276"/>
            <ac:spMk id="2" creationId="{EAFF24B9-A12A-51AD-3E38-41A34B387142}"/>
          </ac:spMkLst>
        </pc:spChg>
        <pc:spChg chg="add del mod">
          <ac:chgData name="Dorota Orkisz" userId="50eae7a542e7cdc9" providerId="LiveId" clId="{4E850D7C-8639-2C4E-9A57-C9CDE1D68E35}" dt="2023-07-07T09:33:43.032" v="815" actId="478"/>
          <ac:spMkLst>
            <pc:docMk/>
            <pc:sldMk cId="1487324258" sldId="276"/>
            <ac:spMk id="4" creationId="{C88B3B7C-8C7E-8001-6D57-499FEAAF676E}"/>
          </ac:spMkLst>
        </pc:spChg>
        <pc:spChg chg="add mod">
          <ac:chgData name="Dorota Orkisz" userId="50eae7a542e7cdc9" providerId="LiveId" clId="{4E850D7C-8639-2C4E-9A57-C9CDE1D68E35}" dt="2023-07-08T12:42:48.812" v="1778" actId="1076"/>
          <ac:spMkLst>
            <pc:docMk/>
            <pc:sldMk cId="1487324258" sldId="276"/>
            <ac:spMk id="7" creationId="{89D44799-0B14-54F6-3019-1D4C384CAE93}"/>
          </ac:spMkLst>
        </pc:spChg>
        <pc:spChg chg="del">
          <ac:chgData name="Dorota Orkisz" userId="50eae7a542e7cdc9" providerId="LiveId" clId="{4E850D7C-8639-2C4E-9A57-C9CDE1D68E35}" dt="2023-07-07T09:33:38.788" v="814" actId="478"/>
          <ac:spMkLst>
            <pc:docMk/>
            <pc:sldMk cId="1487324258" sldId="276"/>
            <ac:spMk id="8" creationId="{DB27E884-C824-F7F3-260A-C5C745182B26}"/>
          </ac:spMkLst>
        </pc:spChg>
        <pc:picChg chg="add del">
          <ac:chgData name="Dorota Orkisz" userId="50eae7a542e7cdc9" providerId="LiveId" clId="{4E850D7C-8639-2C4E-9A57-C9CDE1D68E35}" dt="2023-07-08T12:41:17.823" v="1766" actId="478"/>
          <ac:picMkLst>
            <pc:docMk/>
            <pc:sldMk cId="1487324258" sldId="276"/>
            <ac:picMk id="3" creationId="{289E8531-652E-3F15-84E2-72604C6E9BEB}"/>
          </ac:picMkLst>
        </pc:picChg>
        <pc:picChg chg="add del mod">
          <ac:chgData name="Dorota Orkisz" userId="50eae7a542e7cdc9" providerId="LiveId" clId="{4E850D7C-8639-2C4E-9A57-C9CDE1D68E35}" dt="2023-07-08T12:41:09.052" v="1764" actId="478"/>
          <ac:picMkLst>
            <pc:docMk/>
            <pc:sldMk cId="1487324258" sldId="276"/>
            <ac:picMk id="4" creationId="{239DDCB8-1440-AF5B-B2C1-7A1EE30F24E0}"/>
          </ac:picMkLst>
        </pc:picChg>
        <pc:picChg chg="add del mod">
          <ac:chgData name="Dorota Orkisz" userId="50eae7a542e7cdc9" providerId="LiveId" clId="{4E850D7C-8639-2C4E-9A57-C9CDE1D68E35}" dt="2023-07-08T12:41:51.673" v="1769" actId="478"/>
          <ac:picMkLst>
            <pc:docMk/>
            <pc:sldMk cId="1487324258" sldId="276"/>
            <ac:picMk id="6" creationId="{505EBE2A-7AE5-1847-F1AF-F5D805A58874}"/>
          </ac:picMkLst>
        </pc:picChg>
        <pc:picChg chg="add del mod modCrop">
          <ac:chgData name="Dorota Orkisz" userId="50eae7a542e7cdc9" providerId="LiveId" clId="{4E850D7C-8639-2C4E-9A57-C9CDE1D68E35}" dt="2023-07-07T15:34:52.025" v="1125" actId="478"/>
          <ac:picMkLst>
            <pc:docMk/>
            <pc:sldMk cId="1487324258" sldId="276"/>
            <ac:picMk id="6" creationId="{80232951-A6EF-8026-6EF8-E0FC398D59BE}"/>
          </ac:picMkLst>
        </pc:picChg>
        <pc:picChg chg="add mod">
          <ac:chgData name="Dorota Orkisz" userId="50eae7a542e7cdc9" providerId="LiveId" clId="{4E850D7C-8639-2C4E-9A57-C9CDE1D68E35}" dt="2023-07-09T09:55:02.422" v="2036" actId="1038"/>
          <ac:picMkLst>
            <pc:docMk/>
            <pc:sldMk cId="1487324258" sldId="276"/>
            <ac:picMk id="9" creationId="{02523932-E40C-02B4-E8CF-00FEA65506F8}"/>
          </ac:picMkLst>
        </pc:picChg>
      </pc:sldChg>
      <pc:sldChg chg="addSp delSp modSp add mod modAnim">
        <pc:chgData name="Dorota Orkisz" userId="50eae7a542e7cdc9" providerId="LiveId" clId="{4E850D7C-8639-2C4E-9A57-C9CDE1D68E35}" dt="2023-07-08T12:36:22.301" v="1761"/>
        <pc:sldMkLst>
          <pc:docMk/>
          <pc:sldMk cId="2945908729" sldId="277"/>
        </pc:sldMkLst>
        <pc:spChg chg="mod">
          <ac:chgData name="Dorota Orkisz" userId="50eae7a542e7cdc9" providerId="LiveId" clId="{4E850D7C-8639-2C4E-9A57-C9CDE1D68E35}" dt="2023-07-08T11:31:38.804" v="1438" actId="20577"/>
          <ac:spMkLst>
            <pc:docMk/>
            <pc:sldMk cId="2945908729" sldId="277"/>
            <ac:spMk id="2" creationId="{AF0C4963-0A8F-F532-2BF1-0E7D6AA18C7E}"/>
          </ac:spMkLst>
        </pc:spChg>
        <pc:spChg chg="del">
          <ac:chgData name="Dorota Orkisz" userId="50eae7a542e7cdc9" providerId="LiveId" clId="{4E850D7C-8639-2C4E-9A57-C9CDE1D68E35}" dt="2023-07-08T11:31:43.548" v="1439" actId="478"/>
          <ac:spMkLst>
            <pc:docMk/>
            <pc:sldMk cId="2945908729" sldId="277"/>
            <ac:spMk id="3" creationId="{BA62560F-B4E8-E35D-1DC7-57D87036D8EB}"/>
          </ac:spMkLst>
        </pc:spChg>
        <pc:spChg chg="add del mod">
          <ac:chgData name="Dorota Orkisz" userId="50eae7a542e7cdc9" providerId="LiveId" clId="{4E850D7C-8639-2C4E-9A57-C9CDE1D68E35}" dt="2023-07-08T12:34:59.774" v="1750" actId="478"/>
          <ac:spMkLst>
            <pc:docMk/>
            <pc:sldMk cId="2945908729" sldId="277"/>
            <ac:spMk id="3" creationId="{E82DAB90-4E63-5917-37BA-B09409ED9BFC}"/>
          </ac:spMkLst>
        </pc:spChg>
        <pc:spChg chg="add mod">
          <ac:chgData name="Dorota Orkisz" userId="50eae7a542e7cdc9" providerId="LiveId" clId="{4E850D7C-8639-2C4E-9A57-C9CDE1D68E35}" dt="2023-07-08T12:36:10.891" v="1760" actId="1076"/>
          <ac:spMkLst>
            <pc:docMk/>
            <pc:sldMk cId="2945908729" sldId="277"/>
            <ac:spMk id="4" creationId="{B1D2CACA-F8CF-D561-8941-4D76C17D5F1B}"/>
          </ac:spMkLst>
        </pc:spChg>
        <pc:spChg chg="add mod">
          <ac:chgData name="Dorota Orkisz" userId="50eae7a542e7cdc9" providerId="LiveId" clId="{4E850D7C-8639-2C4E-9A57-C9CDE1D68E35}" dt="2023-07-08T12:35:22.083" v="1752" actId="1076"/>
          <ac:spMkLst>
            <pc:docMk/>
            <pc:sldMk cId="2945908729" sldId="277"/>
            <ac:spMk id="10" creationId="{37BE0AF4-44C0-2CDC-3830-05894947396F}"/>
          </ac:spMkLst>
        </pc:spChg>
        <pc:spChg chg="add mod">
          <ac:chgData name="Dorota Orkisz" userId="50eae7a542e7cdc9" providerId="LiveId" clId="{4E850D7C-8639-2C4E-9A57-C9CDE1D68E35}" dt="2023-07-08T12:36:05.348" v="1759" actId="27636"/>
          <ac:spMkLst>
            <pc:docMk/>
            <pc:sldMk cId="2945908729" sldId="277"/>
            <ac:spMk id="11" creationId="{C5B613F4-D435-4D47-E19B-0A577EFAC3C2}"/>
          </ac:spMkLst>
        </pc:spChg>
        <pc:spChg chg="add del">
          <ac:chgData name="Dorota Orkisz" userId="50eae7a542e7cdc9" providerId="LiveId" clId="{4E850D7C-8639-2C4E-9A57-C9CDE1D68E35}" dt="2023-07-08T11:34:34.759" v="1533" actId="11529"/>
          <ac:spMkLst>
            <pc:docMk/>
            <pc:sldMk cId="2945908729" sldId="277"/>
            <ac:spMk id="12" creationId="{F2D5925C-7C57-BCAD-810A-8C8A65B3C6BF}"/>
          </ac:spMkLst>
        </pc:spChg>
        <pc:spChg chg="add mod">
          <ac:chgData name="Dorota Orkisz" userId="50eae7a542e7cdc9" providerId="LiveId" clId="{4E850D7C-8639-2C4E-9A57-C9CDE1D68E35}" dt="2023-07-08T12:35:35.626" v="1753" actId="1076"/>
          <ac:spMkLst>
            <pc:docMk/>
            <pc:sldMk cId="2945908729" sldId="277"/>
            <ac:spMk id="13" creationId="{280F06BA-6FFD-BC6A-341B-EB3674FC88FF}"/>
          </ac:spMkLst>
        </pc:spChg>
        <pc:picChg chg="add mod">
          <ac:chgData name="Dorota Orkisz" userId="50eae7a542e7cdc9" providerId="LiveId" clId="{4E850D7C-8639-2C4E-9A57-C9CDE1D68E35}" dt="2023-07-08T12:33:59.053" v="1737" actId="1076"/>
          <ac:picMkLst>
            <pc:docMk/>
            <pc:sldMk cId="2945908729" sldId="277"/>
            <ac:picMk id="5" creationId="{9CE62C2B-9EDE-5ABE-54ED-3E6449092115}"/>
          </ac:picMkLst>
        </pc:picChg>
        <pc:picChg chg="add del mod">
          <ac:chgData name="Dorota Orkisz" userId="50eae7a542e7cdc9" providerId="LiveId" clId="{4E850D7C-8639-2C4E-9A57-C9CDE1D68E35}" dt="2023-07-08T11:32:17.992" v="1443" actId="478"/>
          <ac:picMkLst>
            <pc:docMk/>
            <pc:sldMk cId="2945908729" sldId="277"/>
            <ac:picMk id="7" creationId="{193B59E6-A986-F3F1-416E-709D6BB1A66F}"/>
          </ac:picMkLst>
        </pc:picChg>
        <pc:picChg chg="add del mod modCrop">
          <ac:chgData name="Dorota Orkisz" userId="50eae7a542e7cdc9" providerId="LiveId" clId="{4E850D7C-8639-2C4E-9A57-C9CDE1D68E35}" dt="2023-07-08T11:43:08.978" v="1625" actId="478"/>
          <ac:picMkLst>
            <pc:docMk/>
            <pc:sldMk cId="2945908729" sldId="277"/>
            <ac:picMk id="9" creationId="{28DE99DF-5541-8117-1C1D-F416D59C2603}"/>
          </ac:picMkLst>
        </pc:picChg>
        <pc:picChg chg="add mod">
          <ac:chgData name="Dorota Orkisz" userId="50eae7a542e7cdc9" providerId="LiveId" clId="{4E850D7C-8639-2C4E-9A57-C9CDE1D68E35}" dt="2023-07-08T12:34:01.756" v="1738" actId="1076"/>
          <ac:picMkLst>
            <pc:docMk/>
            <pc:sldMk cId="2945908729" sldId="277"/>
            <ac:picMk id="15" creationId="{DCECEC55-BDD1-D2DE-B4BC-B42DAB615814}"/>
          </ac:picMkLst>
        </pc:picChg>
      </pc:sldChg>
      <pc:sldChg chg="addSp delSp modSp new del mod modClrScheme chgLayout">
        <pc:chgData name="Dorota Orkisz" userId="50eae7a542e7cdc9" providerId="LiveId" clId="{4E850D7C-8639-2C4E-9A57-C9CDE1D68E35}" dt="2023-07-09T09:21:01.115" v="1809" actId="2696"/>
        <pc:sldMkLst>
          <pc:docMk/>
          <pc:sldMk cId="3731810696" sldId="278"/>
        </pc:sldMkLst>
        <pc:spChg chg="del mod ord">
          <ac:chgData name="Dorota Orkisz" userId="50eae7a542e7cdc9" providerId="LiveId" clId="{4E850D7C-8639-2C4E-9A57-C9CDE1D68E35}" dt="2023-07-08T18:14:06.545" v="1780" actId="700"/>
          <ac:spMkLst>
            <pc:docMk/>
            <pc:sldMk cId="3731810696" sldId="278"/>
            <ac:spMk id="2" creationId="{0865B090-4ED8-87E4-409C-CAAAEB31B25A}"/>
          </ac:spMkLst>
        </pc:spChg>
        <pc:spChg chg="del">
          <ac:chgData name="Dorota Orkisz" userId="50eae7a542e7cdc9" providerId="LiveId" clId="{4E850D7C-8639-2C4E-9A57-C9CDE1D68E35}" dt="2023-07-08T18:14:06.545" v="1780" actId="700"/>
          <ac:spMkLst>
            <pc:docMk/>
            <pc:sldMk cId="3731810696" sldId="278"/>
            <ac:spMk id="3" creationId="{5C12C0B1-6CC6-2CFB-8192-FAD571D0D1C6}"/>
          </ac:spMkLst>
        </pc:spChg>
        <pc:spChg chg="add mod ord">
          <ac:chgData name="Dorota Orkisz" userId="50eae7a542e7cdc9" providerId="LiveId" clId="{4E850D7C-8639-2C4E-9A57-C9CDE1D68E35}" dt="2023-07-08T18:14:31.506" v="1791" actId="20577"/>
          <ac:spMkLst>
            <pc:docMk/>
            <pc:sldMk cId="3731810696" sldId="278"/>
            <ac:spMk id="4" creationId="{EF364F30-080E-38AD-20B5-10A184BD4A71}"/>
          </ac:spMkLst>
        </pc:spChg>
      </pc:sldChg>
      <pc:sldChg chg="addSp delSp modSp add mod ord">
        <pc:chgData name="Dorota Orkisz" userId="50eae7a542e7cdc9" providerId="LiveId" clId="{4E850D7C-8639-2C4E-9A57-C9CDE1D68E35}" dt="2023-07-09T10:04:28.070" v="2243" actId="20577"/>
        <pc:sldMkLst>
          <pc:docMk/>
          <pc:sldMk cId="2878499375" sldId="279"/>
        </pc:sldMkLst>
        <pc:spChg chg="mod">
          <ac:chgData name="Dorota Orkisz" userId="50eae7a542e7cdc9" providerId="LiveId" clId="{4E850D7C-8639-2C4E-9A57-C9CDE1D68E35}" dt="2023-07-09T09:20:51.796" v="1808" actId="20577"/>
          <ac:spMkLst>
            <pc:docMk/>
            <pc:sldMk cId="2878499375" sldId="279"/>
            <ac:spMk id="2" creationId="{EAFF24B9-A12A-51AD-3E38-41A34B387142}"/>
          </ac:spMkLst>
        </pc:spChg>
        <pc:spChg chg="mod">
          <ac:chgData name="Dorota Orkisz" userId="50eae7a542e7cdc9" providerId="LiveId" clId="{4E850D7C-8639-2C4E-9A57-C9CDE1D68E35}" dt="2023-07-09T10:04:28.070" v="2243" actId="20577"/>
          <ac:spMkLst>
            <pc:docMk/>
            <pc:sldMk cId="2878499375" sldId="279"/>
            <ac:spMk id="8" creationId="{DB27E884-C824-F7F3-260A-C5C745182B26}"/>
          </ac:spMkLst>
        </pc:spChg>
        <pc:picChg chg="add del mod">
          <ac:chgData name="Dorota Orkisz" userId="50eae7a542e7cdc9" providerId="LiveId" clId="{4E850D7C-8639-2C4E-9A57-C9CDE1D68E35}" dt="2023-07-09T09:43:23.299" v="1985" actId="478"/>
          <ac:picMkLst>
            <pc:docMk/>
            <pc:sldMk cId="2878499375" sldId="279"/>
            <ac:picMk id="3" creationId="{686A187D-A395-6FD2-2BC4-A681B40E3A3F}"/>
          </ac:picMkLst>
        </pc:picChg>
        <pc:picChg chg="add del mod">
          <ac:chgData name="Dorota Orkisz" userId="50eae7a542e7cdc9" providerId="LiveId" clId="{4E850D7C-8639-2C4E-9A57-C9CDE1D68E35}" dt="2023-07-09T09:43:45.509" v="1989" actId="1076"/>
          <ac:picMkLst>
            <pc:docMk/>
            <pc:sldMk cId="2878499375" sldId="279"/>
            <ac:picMk id="3074" creationId="{577947A7-496A-D2E8-F907-5C176C4E10AC}"/>
          </ac:picMkLst>
        </pc:picChg>
      </pc:sldChg>
      <pc:sldChg chg="delSp add del setBg delDesignElem">
        <pc:chgData name="Dorota Orkisz" userId="50eae7a542e7cdc9" providerId="LiveId" clId="{4E850D7C-8639-2C4E-9A57-C9CDE1D68E35}" dt="2023-07-09T09:20:18.107" v="1794" actId="2696"/>
        <pc:sldMkLst>
          <pc:docMk/>
          <pc:sldMk cId="3590785893" sldId="279"/>
        </pc:sldMkLst>
        <pc:spChg chg="del">
          <ac:chgData name="Dorota Orkisz" userId="50eae7a542e7cdc9" providerId="LiveId" clId="{4E850D7C-8639-2C4E-9A57-C9CDE1D68E35}" dt="2023-07-09T09:20:07.869" v="1793"/>
          <ac:spMkLst>
            <pc:docMk/>
            <pc:sldMk cId="3590785893" sldId="279"/>
            <ac:spMk id="33" creationId="{100EDD19-6802-4EC3-95CE-CFFAB042CFD6}"/>
          </ac:spMkLst>
        </pc:spChg>
        <pc:spChg chg="del">
          <ac:chgData name="Dorota Orkisz" userId="50eae7a542e7cdc9" providerId="LiveId" clId="{4E850D7C-8639-2C4E-9A57-C9CDE1D68E35}" dt="2023-07-09T09:20:07.869" v="1793"/>
          <ac:spMkLst>
            <pc:docMk/>
            <pc:sldMk cId="3590785893" sldId="279"/>
            <ac:spMk id="35" creationId="{DB17E863-922E-4C26-BD64-E8FD41D28661}"/>
          </ac:spMkLst>
        </pc:spChg>
      </pc:sldChg>
      <pc:sldChg chg="addSp delSp modSp add mod ord">
        <pc:chgData name="Dorota Orkisz" userId="50eae7a542e7cdc9" providerId="LiveId" clId="{4E850D7C-8639-2C4E-9A57-C9CDE1D68E35}" dt="2023-07-09T09:42:09.333" v="1981" actId="14100"/>
        <pc:sldMkLst>
          <pc:docMk/>
          <pc:sldMk cId="3030629940" sldId="280"/>
        </pc:sldMkLst>
        <pc:spChg chg="mod">
          <ac:chgData name="Dorota Orkisz" userId="50eae7a542e7cdc9" providerId="LiveId" clId="{4E850D7C-8639-2C4E-9A57-C9CDE1D68E35}" dt="2023-07-09T09:25:20.883" v="1879"/>
          <ac:spMkLst>
            <pc:docMk/>
            <pc:sldMk cId="3030629940" sldId="280"/>
            <ac:spMk id="2" creationId="{EAFF24B9-A12A-51AD-3E38-41A34B387142}"/>
          </ac:spMkLst>
        </pc:spChg>
        <pc:spChg chg="mod">
          <ac:chgData name="Dorota Orkisz" userId="50eae7a542e7cdc9" providerId="LiveId" clId="{4E850D7C-8639-2C4E-9A57-C9CDE1D68E35}" dt="2023-07-09T09:42:09.333" v="1981" actId="14100"/>
          <ac:spMkLst>
            <pc:docMk/>
            <pc:sldMk cId="3030629940" sldId="280"/>
            <ac:spMk id="8" creationId="{DB27E884-C824-F7F3-260A-C5C745182B26}"/>
          </ac:spMkLst>
        </pc:spChg>
        <pc:picChg chg="add del mod">
          <ac:chgData name="Dorota Orkisz" userId="50eae7a542e7cdc9" providerId="LiveId" clId="{4E850D7C-8639-2C4E-9A57-C9CDE1D68E35}" dt="2023-07-09T09:25:40.947" v="1881"/>
          <ac:picMkLst>
            <pc:docMk/>
            <pc:sldMk cId="3030629940" sldId="280"/>
            <ac:picMk id="3" creationId="{05E8AB62-4107-F62E-0800-70CC556340D7}"/>
          </ac:picMkLst>
        </pc:picChg>
        <pc:picChg chg="add del mod">
          <ac:chgData name="Dorota Orkisz" userId="50eae7a542e7cdc9" providerId="LiveId" clId="{4E850D7C-8639-2C4E-9A57-C9CDE1D68E35}" dt="2023-07-09T09:29:33.689" v="1912" actId="21"/>
          <ac:picMkLst>
            <pc:docMk/>
            <pc:sldMk cId="3030629940" sldId="280"/>
            <ac:picMk id="4" creationId="{F1E7FEDF-73D2-15EA-0C10-C14E513BDC28}"/>
          </ac:picMkLst>
        </pc:picChg>
        <pc:picChg chg="add mod">
          <ac:chgData name="Dorota Orkisz" userId="50eae7a542e7cdc9" providerId="LiveId" clId="{4E850D7C-8639-2C4E-9A57-C9CDE1D68E35}" dt="2023-07-09T09:37:27.873" v="1955" actId="14100"/>
          <ac:picMkLst>
            <pc:docMk/>
            <pc:sldMk cId="3030629940" sldId="280"/>
            <ac:picMk id="5" creationId="{5AAD6223-CEFA-2F45-5C51-BB0C99E68876}"/>
          </ac:picMkLst>
        </pc:picChg>
        <pc:picChg chg="add del mod">
          <ac:chgData name="Dorota Orkisz" userId="50eae7a542e7cdc9" providerId="LiveId" clId="{4E850D7C-8639-2C4E-9A57-C9CDE1D68E35}" dt="2023-07-09T09:29:30.651" v="1911" actId="478"/>
          <ac:picMkLst>
            <pc:docMk/>
            <pc:sldMk cId="3030629940" sldId="280"/>
            <ac:picMk id="2050" creationId="{7FFE840B-EC79-8F5C-A5A7-CB154FB639F8}"/>
          </ac:picMkLst>
        </pc:picChg>
        <pc:picChg chg="add del mod">
          <ac:chgData name="Dorota Orkisz" userId="50eae7a542e7cdc9" providerId="LiveId" clId="{4E850D7C-8639-2C4E-9A57-C9CDE1D68E35}" dt="2023-07-09T09:36:50.623" v="1948" actId="478"/>
          <ac:picMkLst>
            <pc:docMk/>
            <pc:sldMk cId="3030629940" sldId="280"/>
            <ac:picMk id="2052" creationId="{410E6A9E-1B92-1BFA-4ACA-431E57C4F0A7}"/>
          </ac:picMkLst>
        </pc:picChg>
        <pc:picChg chg="add del">
          <ac:chgData name="Dorota Orkisz" userId="50eae7a542e7cdc9" providerId="LiveId" clId="{4E850D7C-8639-2C4E-9A57-C9CDE1D68E35}" dt="2023-07-09T09:31:54.074" v="1919" actId="478"/>
          <ac:picMkLst>
            <pc:docMk/>
            <pc:sldMk cId="3030629940" sldId="280"/>
            <ac:picMk id="2054" creationId="{8C0A2A7C-6C11-2AB7-D507-8F3DF3B5786F}"/>
          </ac:picMkLst>
        </pc:picChg>
        <pc:picChg chg="add del">
          <ac:chgData name="Dorota Orkisz" userId="50eae7a542e7cdc9" providerId="LiveId" clId="{4E850D7C-8639-2C4E-9A57-C9CDE1D68E35}" dt="2023-07-09T09:41:12.104" v="1967"/>
          <ac:picMkLst>
            <pc:docMk/>
            <pc:sldMk cId="3030629940" sldId="280"/>
            <ac:picMk id="2056" creationId="{970A36D7-152D-4BF2-7C4C-E8024C721699}"/>
          </ac:picMkLst>
        </pc:picChg>
        <pc:picChg chg="add mod">
          <ac:chgData name="Dorota Orkisz" userId="50eae7a542e7cdc9" providerId="LiveId" clId="{4E850D7C-8639-2C4E-9A57-C9CDE1D68E35}" dt="2023-07-09T09:41:52.998" v="1976" actId="1076"/>
          <ac:picMkLst>
            <pc:docMk/>
            <pc:sldMk cId="3030629940" sldId="280"/>
            <ac:picMk id="2058" creationId="{387D0008-16D7-B7A0-BE4F-68459AF9E91B}"/>
          </ac:picMkLst>
        </pc:picChg>
      </pc:sldChg>
      <pc:sldChg chg="addSp delSp modSp new mod">
        <pc:chgData name="Dorota Orkisz" userId="50eae7a542e7cdc9" providerId="LiveId" clId="{4E850D7C-8639-2C4E-9A57-C9CDE1D68E35}" dt="2023-07-09T09:55:34.927" v="2040"/>
        <pc:sldMkLst>
          <pc:docMk/>
          <pc:sldMk cId="877521594" sldId="281"/>
        </pc:sldMkLst>
        <pc:spChg chg="mod">
          <ac:chgData name="Dorota Orkisz" userId="50eae7a542e7cdc9" providerId="LiveId" clId="{4E850D7C-8639-2C4E-9A57-C9CDE1D68E35}" dt="2023-07-09T09:55:24.238" v="2038"/>
          <ac:spMkLst>
            <pc:docMk/>
            <pc:sldMk cId="877521594" sldId="281"/>
            <ac:spMk id="2" creationId="{AF162FB2-9AAD-4884-FF21-44EF1836C1F2}"/>
          </ac:spMkLst>
        </pc:spChg>
        <pc:spChg chg="del">
          <ac:chgData name="Dorota Orkisz" userId="50eae7a542e7cdc9" providerId="LiveId" clId="{4E850D7C-8639-2C4E-9A57-C9CDE1D68E35}" dt="2023-07-09T09:55:26.701" v="2039" actId="478"/>
          <ac:spMkLst>
            <pc:docMk/>
            <pc:sldMk cId="877521594" sldId="281"/>
            <ac:spMk id="3" creationId="{6F0FE7F4-219B-374C-0B26-CE217AD6873B}"/>
          </ac:spMkLst>
        </pc:spChg>
        <pc:spChg chg="add mod">
          <ac:chgData name="Dorota Orkisz" userId="50eae7a542e7cdc9" providerId="LiveId" clId="{4E850D7C-8639-2C4E-9A57-C9CDE1D68E35}" dt="2023-07-09T09:55:34.927" v="2040"/>
          <ac:spMkLst>
            <pc:docMk/>
            <pc:sldMk cId="877521594" sldId="281"/>
            <ac:spMk id="5" creationId="{143AF5D2-5917-2350-F06D-168E54D2E520}"/>
          </ac:spMkLst>
        </pc:spChg>
        <pc:picChg chg="add mod">
          <ac:chgData name="Dorota Orkisz" userId="50eae7a542e7cdc9" providerId="LiveId" clId="{4E850D7C-8639-2C4E-9A57-C9CDE1D68E35}" dt="2023-07-09T09:55:34.927" v="2040"/>
          <ac:picMkLst>
            <pc:docMk/>
            <pc:sldMk cId="877521594" sldId="281"/>
            <ac:picMk id="4" creationId="{E3F53B2B-400A-B028-772A-51CE65F756D9}"/>
          </ac:picMkLst>
        </pc:picChg>
      </pc:sldChg>
    </pc:docChg>
  </pc:docChgLst>
  <pc:docChgLst>
    <pc:chgData name="Piotr Rzepka" userId="816fea62bdad77de" providerId="LiveId" clId="{D45C6C5D-23F6-400E-8A0F-65BAE02889A7}"/>
    <pc:docChg chg="undo custSel addSld modSld sldOrd">
      <pc:chgData name="Piotr Rzepka" userId="816fea62bdad77de" providerId="LiveId" clId="{D45C6C5D-23F6-400E-8A0F-65BAE02889A7}" dt="2023-07-09T16:10:53.987" v="676" actId="27636"/>
      <pc:docMkLst>
        <pc:docMk/>
      </pc:docMkLst>
      <pc:sldChg chg="modSp mod">
        <pc:chgData name="Piotr Rzepka" userId="816fea62bdad77de" providerId="LiveId" clId="{D45C6C5D-23F6-400E-8A0F-65BAE02889A7}" dt="2023-07-09T16:10:53.987" v="676" actId="27636"/>
        <pc:sldMkLst>
          <pc:docMk/>
          <pc:sldMk cId="1855722559" sldId="256"/>
        </pc:sldMkLst>
        <pc:spChg chg="mod">
          <ac:chgData name="Piotr Rzepka" userId="816fea62bdad77de" providerId="LiveId" clId="{D45C6C5D-23F6-400E-8A0F-65BAE02889A7}" dt="2023-07-09T16:10:53.987" v="676" actId="27636"/>
          <ac:spMkLst>
            <pc:docMk/>
            <pc:sldMk cId="1855722559" sldId="256"/>
            <ac:spMk id="3" creationId="{045BFEEC-CA90-36D9-A969-B54857C8BCAF}"/>
          </ac:spMkLst>
        </pc:spChg>
      </pc:sldChg>
      <pc:sldChg chg="modSp mod">
        <pc:chgData name="Piotr Rzepka" userId="816fea62bdad77de" providerId="LiveId" clId="{D45C6C5D-23F6-400E-8A0F-65BAE02889A7}" dt="2023-07-06T15:19:40.484" v="72" actId="20577"/>
        <pc:sldMkLst>
          <pc:docMk/>
          <pc:sldMk cId="1596907000" sldId="262"/>
        </pc:sldMkLst>
        <pc:spChg chg="mod">
          <ac:chgData name="Piotr Rzepka" userId="816fea62bdad77de" providerId="LiveId" clId="{D45C6C5D-23F6-400E-8A0F-65BAE02889A7}" dt="2023-07-06T15:19:40.484" v="72" actId="20577"/>
          <ac:spMkLst>
            <pc:docMk/>
            <pc:sldMk cId="1596907000" sldId="262"/>
            <ac:spMk id="2" creationId="{7E249883-3057-CAEE-E40A-9CC4D5DC837A}"/>
          </ac:spMkLst>
        </pc:spChg>
      </pc:sldChg>
      <pc:sldChg chg="modSp mod">
        <pc:chgData name="Piotr Rzepka" userId="816fea62bdad77de" providerId="LiveId" clId="{D45C6C5D-23F6-400E-8A0F-65BAE02889A7}" dt="2023-07-06T15:21:04.755" v="143" actId="14100"/>
        <pc:sldMkLst>
          <pc:docMk/>
          <pc:sldMk cId="754647775" sldId="273"/>
        </pc:sldMkLst>
        <pc:picChg chg="mod">
          <ac:chgData name="Piotr Rzepka" userId="816fea62bdad77de" providerId="LiveId" clId="{D45C6C5D-23F6-400E-8A0F-65BAE02889A7}" dt="2023-07-06T15:20:35.932" v="142" actId="14100"/>
          <ac:picMkLst>
            <pc:docMk/>
            <pc:sldMk cId="754647775" sldId="273"/>
            <ac:picMk id="5" creationId="{49750F62-392F-5AD3-5E14-DD5991092E13}"/>
          </ac:picMkLst>
        </pc:picChg>
        <pc:picChg chg="mod">
          <ac:chgData name="Piotr Rzepka" userId="816fea62bdad77de" providerId="LiveId" clId="{D45C6C5D-23F6-400E-8A0F-65BAE02889A7}" dt="2023-07-06T15:21:04.755" v="143" actId="14100"/>
          <ac:picMkLst>
            <pc:docMk/>
            <pc:sldMk cId="754647775" sldId="273"/>
            <ac:picMk id="6" creationId="{69E4DDE6-8EA0-3A7D-01E8-F8005D09073B}"/>
          </ac:picMkLst>
        </pc:picChg>
      </pc:sldChg>
      <pc:sldChg chg="modSp new mod">
        <pc:chgData name="Piotr Rzepka" userId="816fea62bdad77de" providerId="LiveId" clId="{D45C6C5D-23F6-400E-8A0F-65BAE02889A7}" dt="2023-07-06T15:19:18.214" v="40" actId="5793"/>
        <pc:sldMkLst>
          <pc:docMk/>
          <pc:sldMk cId="761669704" sldId="274"/>
        </pc:sldMkLst>
        <pc:spChg chg="mod">
          <ac:chgData name="Piotr Rzepka" userId="816fea62bdad77de" providerId="LiveId" clId="{D45C6C5D-23F6-400E-8A0F-65BAE02889A7}" dt="2023-07-06T15:19:18.214" v="40" actId="5793"/>
          <ac:spMkLst>
            <pc:docMk/>
            <pc:sldMk cId="761669704" sldId="274"/>
            <ac:spMk id="2" creationId="{AF0C4963-0A8F-F532-2BF1-0E7D6AA18C7E}"/>
          </ac:spMkLst>
        </pc:spChg>
      </pc:sldChg>
      <pc:sldChg chg="modSp new mod">
        <pc:chgData name="Piotr Rzepka" userId="816fea62bdad77de" providerId="LiveId" clId="{D45C6C5D-23F6-400E-8A0F-65BAE02889A7}" dt="2023-07-06T15:20:19.597" v="141" actId="5793"/>
        <pc:sldMkLst>
          <pc:docMk/>
          <pc:sldMk cId="3908840022" sldId="275"/>
        </pc:sldMkLst>
        <pc:spChg chg="mod">
          <ac:chgData name="Piotr Rzepka" userId="816fea62bdad77de" providerId="LiveId" clId="{D45C6C5D-23F6-400E-8A0F-65BAE02889A7}" dt="2023-07-06T15:20:19.597" v="141" actId="5793"/>
          <ac:spMkLst>
            <pc:docMk/>
            <pc:sldMk cId="3908840022" sldId="275"/>
            <ac:spMk id="2" creationId="{0BE56F05-145A-6A4E-404E-DEECFBE9BE2E}"/>
          </ac:spMkLst>
        </pc:spChg>
      </pc:sldChg>
      <pc:sldChg chg="modSp mod">
        <pc:chgData name="Piotr Rzepka" userId="816fea62bdad77de" providerId="LiveId" clId="{D45C6C5D-23F6-400E-8A0F-65BAE02889A7}" dt="2023-07-09T10:47:41.201" v="175" actId="27636"/>
        <pc:sldMkLst>
          <pc:docMk/>
          <pc:sldMk cId="2878499375" sldId="279"/>
        </pc:sldMkLst>
        <pc:spChg chg="mod">
          <ac:chgData name="Piotr Rzepka" userId="816fea62bdad77de" providerId="LiveId" clId="{D45C6C5D-23F6-400E-8A0F-65BAE02889A7}" dt="2023-07-09T10:47:41.201" v="175" actId="27636"/>
          <ac:spMkLst>
            <pc:docMk/>
            <pc:sldMk cId="2878499375" sldId="279"/>
            <ac:spMk id="8" creationId="{DB27E884-C824-F7F3-260A-C5C745182B26}"/>
          </ac:spMkLst>
        </pc:spChg>
      </pc:sldChg>
      <pc:sldChg chg="addSp delSp modSp mod">
        <pc:chgData name="Piotr Rzepka" userId="816fea62bdad77de" providerId="LiveId" clId="{D45C6C5D-23F6-400E-8A0F-65BAE02889A7}" dt="2023-07-09T14:34:29.845" v="631" actId="113"/>
        <pc:sldMkLst>
          <pc:docMk/>
          <pc:sldMk cId="3030629940" sldId="280"/>
        </pc:sldMkLst>
        <pc:spChg chg="mod">
          <ac:chgData name="Piotr Rzepka" userId="816fea62bdad77de" providerId="LiveId" clId="{D45C6C5D-23F6-400E-8A0F-65BAE02889A7}" dt="2023-07-09T14:34:29.845" v="631" actId="113"/>
          <ac:spMkLst>
            <pc:docMk/>
            <pc:sldMk cId="3030629940" sldId="280"/>
            <ac:spMk id="2" creationId="{EAFF24B9-A12A-51AD-3E38-41A34B387142}"/>
          </ac:spMkLst>
        </pc:spChg>
        <pc:picChg chg="add del mod">
          <ac:chgData name="Piotr Rzepka" userId="816fea62bdad77de" providerId="LiveId" clId="{D45C6C5D-23F6-400E-8A0F-65BAE02889A7}" dt="2023-07-09T11:01:43.182" v="180" actId="478"/>
          <ac:picMkLst>
            <pc:docMk/>
            <pc:sldMk cId="3030629940" sldId="280"/>
            <ac:picMk id="4" creationId="{3C48396E-2FEB-7796-2051-AF1DA8ACCBD8}"/>
          </ac:picMkLst>
        </pc:picChg>
        <pc:picChg chg="add del mod">
          <ac:chgData name="Piotr Rzepka" userId="816fea62bdad77de" providerId="LiveId" clId="{D45C6C5D-23F6-400E-8A0F-65BAE02889A7}" dt="2023-07-09T11:36:03.915" v="542" actId="478"/>
          <ac:picMkLst>
            <pc:docMk/>
            <pc:sldMk cId="3030629940" sldId="280"/>
            <ac:picMk id="7" creationId="{245024A1-CEA5-ADCE-4B4A-E82E0DE8489E}"/>
          </ac:picMkLst>
        </pc:picChg>
        <pc:picChg chg="add mod ord">
          <ac:chgData name="Piotr Rzepka" userId="816fea62bdad77de" providerId="LiveId" clId="{D45C6C5D-23F6-400E-8A0F-65BAE02889A7}" dt="2023-07-09T13:02:14.859" v="593" actId="14100"/>
          <ac:picMkLst>
            <pc:docMk/>
            <pc:sldMk cId="3030629940" sldId="280"/>
            <ac:picMk id="10" creationId="{2AF5354C-25BE-C428-DD9F-20738112C7D6}"/>
          </ac:picMkLst>
        </pc:picChg>
        <pc:picChg chg="add mod modCrop">
          <ac:chgData name="Piotr Rzepka" userId="816fea62bdad77de" providerId="LiveId" clId="{D45C6C5D-23F6-400E-8A0F-65BAE02889A7}" dt="2023-07-09T13:03:49.547" v="616" actId="1037"/>
          <ac:picMkLst>
            <pc:docMk/>
            <pc:sldMk cId="3030629940" sldId="280"/>
            <ac:picMk id="12" creationId="{23043026-D5A1-8058-538D-90B4E940A35C}"/>
          </ac:picMkLst>
        </pc:picChg>
        <pc:picChg chg="add mod">
          <ac:chgData name="Piotr Rzepka" userId="816fea62bdad77de" providerId="LiveId" clId="{D45C6C5D-23F6-400E-8A0F-65BAE02889A7}" dt="2023-07-09T13:02:05.616" v="591" actId="1076"/>
          <ac:picMkLst>
            <pc:docMk/>
            <pc:sldMk cId="3030629940" sldId="280"/>
            <ac:picMk id="1026" creationId="{942BFC58-9E02-FD2B-104F-09DE3DE59203}"/>
          </ac:picMkLst>
        </pc:picChg>
      </pc:sldChg>
      <pc:sldChg chg="modSp mod">
        <pc:chgData name="Piotr Rzepka" userId="816fea62bdad77de" providerId="LiveId" clId="{D45C6C5D-23F6-400E-8A0F-65BAE02889A7}" dt="2023-07-09T11:43:06.920" v="576" actId="20577"/>
        <pc:sldMkLst>
          <pc:docMk/>
          <pc:sldMk cId="877521594" sldId="281"/>
        </pc:sldMkLst>
        <pc:spChg chg="mod">
          <ac:chgData name="Piotr Rzepka" userId="816fea62bdad77de" providerId="LiveId" clId="{D45C6C5D-23F6-400E-8A0F-65BAE02889A7}" dt="2023-07-09T11:43:06.920" v="576" actId="20577"/>
          <ac:spMkLst>
            <pc:docMk/>
            <pc:sldMk cId="877521594" sldId="281"/>
            <ac:spMk id="5" creationId="{143AF5D2-5917-2350-F06D-168E54D2E520}"/>
          </ac:spMkLst>
        </pc:spChg>
      </pc:sldChg>
      <pc:sldChg chg="modSp new mod ord">
        <pc:chgData name="Piotr Rzepka" userId="816fea62bdad77de" providerId="LiveId" clId="{D45C6C5D-23F6-400E-8A0F-65BAE02889A7}" dt="2023-07-09T16:05:18.914" v="659" actId="20577"/>
        <pc:sldMkLst>
          <pc:docMk/>
          <pc:sldMk cId="468212550" sldId="282"/>
        </pc:sldMkLst>
        <pc:spChg chg="mod">
          <ac:chgData name="Piotr Rzepka" userId="816fea62bdad77de" providerId="LiveId" clId="{D45C6C5D-23F6-400E-8A0F-65BAE02889A7}" dt="2023-07-09T11:07:38.260" v="211" actId="20577"/>
          <ac:spMkLst>
            <pc:docMk/>
            <pc:sldMk cId="468212550" sldId="282"/>
            <ac:spMk id="2" creationId="{4F84CFED-3AF1-94A9-625E-CF0BEB149C51}"/>
          </ac:spMkLst>
        </pc:spChg>
        <pc:spChg chg="mod">
          <ac:chgData name="Piotr Rzepka" userId="816fea62bdad77de" providerId="LiveId" clId="{D45C6C5D-23F6-400E-8A0F-65BAE02889A7}" dt="2023-07-09T16:05:18.914" v="659" actId="20577"/>
          <ac:spMkLst>
            <pc:docMk/>
            <pc:sldMk cId="468212550" sldId="282"/>
            <ac:spMk id="3" creationId="{13B55640-6FC1-2599-B51D-25A8E452F680}"/>
          </ac:spMkLst>
        </pc:spChg>
      </pc:sldChg>
    </pc:docChg>
  </pc:docChgLst>
  <pc:docChgLst>
    <pc:chgData name="Piotr Rzepka" userId="816fea62bdad77de" providerId="LiveId" clId="{7207A23B-73AA-4F70-8CA3-39209A601931}"/>
    <pc:docChg chg="undo custSel addSld modSld sldOrd">
      <pc:chgData name="Piotr Rzepka" userId="816fea62bdad77de" providerId="LiveId" clId="{7207A23B-73AA-4F70-8CA3-39209A601931}" dt="2023-06-20T09:48:38.205" v="591" actId="20577"/>
      <pc:docMkLst>
        <pc:docMk/>
      </pc:docMkLst>
      <pc:sldChg chg="modTransition">
        <pc:chgData name="Piotr Rzepka" userId="816fea62bdad77de" providerId="LiveId" clId="{7207A23B-73AA-4F70-8CA3-39209A601931}" dt="2023-06-19T20:39:00.447" v="510"/>
        <pc:sldMkLst>
          <pc:docMk/>
          <pc:sldMk cId="1855722559" sldId="256"/>
        </pc:sldMkLst>
      </pc:sldChg>
      <pc:sldChg chg="modTransition">
        <pc:chgData name="Piotr Rzepka" userId="816fea62bdad77de" providerId="LiveId" clId="{7207A23B-73AA-4F70-8CA3-39209A601931}" dt="2023-06-19T20:39:05.100" v="518"/>
        <pc:sldMkLst>
          <pc:docMk/>
          <pc:sldMk cId="2944082477" sldId="258"/>
        </pc:sldMkLst>
      </pc:sldChg>
      <pc:sldChg chg="modSp mod modTransition">
        <pc:chgData name="Piotr Rzepka" userId="816fea62bdad77de" providerId="LiveId" clId="{7207A23B-73AA-4F70-8CA3-39209A601931}" dt="2023-06-19T20:39:09.018" v="524"/>
        <pc:sldMkLst>
          <pc:docMk/>
          <pc:sldMk cId="1060694897" sldId="259"/>
        </pc:sldMkLst>
        <pc:spChg chg="mod">
          <ac:chgData name="Piotr Rzepka" userId="816fea62bdad77de" providerId="LiveId" clId="{7207A23B-73AA-4F70-8CA3-39209A601931}" dt="2023-06-19T20:34:13.832" v="431" actId="1076"/>
          <ac:spMkLst>
            <pc:docMk/>
            <pc:sldMk cId="1060694897" sldId="259"/>
            <ac:spMk id="30" creationId="{DDC6E40D-EF92-E04A-F547-3AA3504FC38E}"/>
          </ac:spMkLst>
        </pc:spChg>
        <pc:spChg chg="mod">
          <ac:chgData name="Piotr Rzepka" userId="816fea62bdad77de" providerId="LiveId" clId="{7207A23B-73AA-4F70-8CA3-39209A601931}" dt="2023-06-19T20:33:46.037" v="405" actId="1076"/>
          <ac:spMkLst>
            <pc:docMk/>
            <pc:sldMk cId="1060694897" sldId="259"/>
            <ac:spMk id="31" creationId="{1740F3F4-2BF0-CD2D-76CD-9778BC7B9AE0}"/>
          </ac:spMkLst>
        </pc:spChg>
        <pc:spChg chg="mod">
          <ac:chgData name="Piotr Rzepka" userId="816fea62bdad77de" providerId="LiveId" clId="{7207A23B-73AA-4F70-8CA3-39209A601931}" dt="2023-06-19T20:33:59.614" v="419" actId="1076"/>
          <ac:spMkLst>
            <pc:docMk/>
            <pc:sldMk cId="1060694897" sldId="259"/>
            <ac:spMk id="32" creationId="{3890E9C0-61E2-0EA9-D1AB-581102B2E158}"/>
          </ac:spMkLst>
        </pc:spChg>
      </pc:sldChg>
      <pc:sldChg chg="modSp mod">
        <pc:chgData name="Piotr Rzepka" userId="816fea62bdad77de" providerId="LiveId" clId="{7207A23B-73AA-4F70-8CA3-39209A601931}" dt="2023-06-19T19:21:25.207" v="369" actId="14100"/>
        <pc:sldMkLst>
          <pc:docMk/>
          <pc:sldMk cId="3265570893" sldId="261"/>
        </pc:sldMkLst>
        <pc:spChg chg="mod">
          <ac:chgData name="Piotr Rzepka" userId="816fea62bdad77de" providerId="LiveId" clId="{7207A23B-73AA-4F70-8CA3-39209A601931}" dt="2023-06-19T19:21:25.207" v="369" actId="14100"/>
          <ac:spMkLst>
            <pc:docMk/>
            <pc:sldMk cId="3265570893" sldId="261"/>
            <ac:spMk id="2" creationId="{06CE1706-1DA9-5C83-77CD-679DA1DCC11C}"/>
          </ac:spMkLst>
        </pc:spChg>
      </pc:sldChg>
      <pc:sldChg chg="addSp delSp modSp mod modTransition setBg modClrScheme chgLayout">
        <pc:chgData name="Piotr Rzepka" userId="816fea62bdad77de" providerId="LiveId" clId="{7207A23B-73AA-4F70-8CA3-39209A601931}" dt="2023-06-20T06:45:52.665" v="574" actId="20577"/>
        <pc:sldMkLst>
          <pc:docMk/>
          <pc:sldMk cId="1596907000" sldId="262"/>
        </pc:sldMkLst>
        <pc:spChg chg="mod ord">
          <ac:chgData name="Piotr Rzepka" userId="816fea62bdad77de" providerId="LiveId" clId="{7207A23B-73AA-4F70-8CA3-39209A601931}" dt="2023-06-19T19:11:26.666" v="262" actId="26606"/>
          <ac:spMkLst>
            <pc:docMk/>
            <pc:sldMk cId="1596907000" sldId="262"/>
            <ac:spMk id="2" creationId="{7E249883-3057-CAEE-E40A-9CC4D5DC837A}"/>
          </ac:spMkLst>
        </pc:spChg>
        <pc:spChg chg="mod ord">
          <ac:chgData name="Piotr Rzepka" userId="816fea62bdad77de" providerId="LiveId" clId="{7207A23B-73AA-4F70-8CA3-39209A601931}" dt="2023-06-20T06:45:52.665" v="574" actId="20577"/>
          <ac:spMkLst>
            <pc:docMk/>
            <pc:sldMk cId="1596907000" sldId="262"/>
            <ac:spMk id="4" creationId="{E177508C-6253-1ADA-340C-A4E88836787A}"/>
          </ac:spMkLst>
        </pc:spChg>
        <pc:spChg chg="del">
          <ac:chgData name="Piotr Rzepka" userId="816fea62bdad77de" providerId="LiveId" clId="{7207A23B-73AA-4F70-8CA3-39209A601931}" dt="2023-06-19T19:01:05.352" v="87" actId="700"/>
          <ac:spMkLst>
            <pc:docMk/>
            <pc:sldMk cId="1596907000" sldId="262"/>
            <ac:spMk id="5" creationId="{856BC3DD-CFC8-AA82-3878-782367CFCB61}"/>
          </ac:spMkLst>
        </pc:spChg>
        <pc:spChg chg="add">
          <ac:chgData name="Piotr Rzepka" userId="816fea62bdad77de" providerId="LiveId" clId="{7207A23B-73AA-4F70-8CA3-39209A601931}" dt="2023-06-19T19:11:26.666" v="262" actId="26606"/>
          <ac:spMkLst>
            <pc:docMk/>
            <pc:sldMk cId="1596907000" sldId="262"/>
            <ac:spMk id="11" creationId="{743AA782-23D1-4521-8CAD-47662984AA08}"/>
          </ac:spMkLst>
        </pc:spChg>
        <pc:spChg chg="add">
          <ac:chgData name="Piotr Rzepka" userId="816fea62bdad77de" providerId="LiveId" clId="{7207A23B-73AA-4F70-8CA3-39209A601931}" dt="2023-06-19T19:11:26.666" v="262" actId="26606"/>
          <ac:spMkLst>
            <pc:docMk/>
            <pc:sldMk cId="1596907000" sldId="262"/>
            <ac:spMk id="13" creationId="{71877DBC-BB60-40F0-AC93-2ACDBAAE60CE}"/>
          </ac:spMkLst>
        </pc:spChg>
        <pc:picChg chg="add mod">
          <ac:chgData name="Piotr Rzepka" userId="816fea62bdad77de" providerId="LiveId" clId="{7207A23B-73AA-4F70-8CA3-39209A601931}" dt="2023-06-19T19:12:19.958" v="265" actId="1076"/>
          <ac:picMkLst>
            <pc:docMk/>
            <pc:sldMk cId="1596907000" sldId="262"/>
            <ac:picMk id="6" creationId="{E6F69453-59DF-4CA6-B7A3-16470204FC9F}"/>
          </ac:picMkLst>
        </pc:picChg>
      </pc:sldChg>
      <pc:sldChg chg="addSp delSp modSp new mod">
        <pc:chgData name="Piotr Rzepka" userId="816fea62bdad77de" providerId="LiveId" clId="{7207A23B-73AA-4F70-8CA3-39209A601931}" dt="2023-06-20T03:52:43.710" v="560" actId="1076"/>
        <pc:sldMkLst>
          <pc:docMk/>
          <pc:sldMk cId="90796136" sldId="263"/>
        </pc:sldMkLst>
        <pc:spChg chg="mod">
          <ac:chgData name="Piotr Rzepka" userId="816fea62bdad77de" providerId="LiveId" clId="{7207A23B-73AA-4F70-8CA3-39209A601931}" dt="2023-06-19T19:06:50.828" v="246" actId="6549"/>
          <ac:spMkLst>
            <pc:docMk/>
            <pc:sldMk cId="90796136" sldId="263"/>
            <ac:spMk id="2" creationId="{2FFC2A6D-F832-1057-0A04-4AECC5090565}"/>
          </ac:spMkLst>
        </pc:spChg>
        <pc:spChg chg="del">
          <ac:chgData name="Piotr Rzepka" userId="816fea62bdad77de" providerId="LiveId" clId="{7207A23B-73AA-4F70-8CA3-39209A601931}" dt="2023-06-19T19:03:24.994" v="181" actId="931"/>
          <ac:spMkLst>
            <pc:docMk/>
            <pc:sldMk cId="90796136" sldId="263"/>
            <ac:spMk id="3" creationId="{B6F7DC14-DD54-B9B6-7CD1-BA72B9E69052}"/>
          </ac:spMkLst>
        </pc:spChg>
        <pc:spChg chg="add mod">
          <ac:chgData name="Piotr Rzepka" userId="816fea62bdad77de" providerId="LiveId" clId="{7207A23B-73AA-4F70-8CA3-39209A601931}" dt="2023-06-20T03:52:43.710" v="560" actId="1076"/>
          <ac:spMkLst>
            <pc:docMk/>
            <pc:sldMk cId="90796136" sldId="263"/>
            <ac:spMk id="4" creationId="{944CD9D1-A439-0153-893A-669A867522C1}"/>
          </ac:spMkLst>
        </pc:spChg>
        <pc:spChg chg="add del mod">
          <ac:chgData name="Piotr Rzepka" userId="816fea62bdad77de" providerId="LiveId" clId="{7207A23B-73AA-4F70-8CA3-39209A601931}" dt="2023-06-19T19:07:05.046" v="247" actId="931"/>
          <ac:spMkLst>
            <pc:docMk/>
            <pc:sldMk cId="90796136" sldId="263"/>
            <ac:spMk id="7" creationId="{FC3EF6D0-C2E7-2F77-4EA0-10DDB4E9DE71}"/>
          </ac:spMkLst>
        </pc:spChg>
        <pc:spChg chg="add mod">
          <ac:chgData name="Piotr Rzepka" userId="816fea62bdad77de" providerId="LiveId" clId="{7207A23B-73AA-4F70-8CA3-39209A601931}" dt="2023-06-19T19:20:02.706" v="332" actId="20577"/>
          <ac:spMkLst>
            <pc:docMk/>
            <pc:sldMk cId="90796136" sldId="263"/>
            <ac:spMk id="11" creationId="{24607402-3DA0-252D-9375-436E053DF334}"/>
          </ac:spMkLst>
        </pc:spChg>
        <pc:picChg chg="add del mod">
          <ac:chgData name="Piotr Rzepka" userId="816fea62bdad77de" providerId="LiveId" clId="{7207A23B-73AA-4F70-8CA3-39209A601931}" dt="2023-06-19T19:05:11.825" v="187" actId="478"/>
          <ac:picMkLst>
            <pc:docMk/>
            <pc:sldMk cId="90796136" sldId="263"/>
            <ac:picMk id="5" creationId="{20F9A6F2-E284-0D22-F053-B0B8A018C0EE}"/>
          </ac:picMkLst>
        </pc:picChg>
        <pc:picChg chg="add del mod">
          <ac:chgData name="Piotr Rzepka" userId="816fea62bdad77de" providerId="LiveId" clId="{7207A23B-73AA-4F70-8CA3-39209A601931}" dt="2023-06-19T19:07:12.104" v="252" actId="21"/>
          <ac:picMkLst>
            <pc:docMk/>
            <pc:sldMk cId="90796136" sldId="263"/>
            <ac:picMk id="9" creationId="{6D4187CE-F6E4-2F1D-A6AC-2EAEBC5EA38E}"/>
          </ac:picMkLst>
        </pc:picChg>
        <pc:picChg chg="add mod">
          <ac:chgData name="Piotr Rzepka" userId="816fea62bdad77de" providerId="LiveId" clId="{7207A23B-73AA-4F70-8CA3-39209A601931}" dt="2023-06-19T19:07:22.908" v="256" actId="208"/>
          <ac:picMkLst>
            <pc:docMk/>
            <pc:sldMk cId="90796136" sldId="263"/>
            <ac:picMk id="12" creationId="{08A46161-AF64-F576-410E-C93A309FD3BF}"/>
          </ac:picMkLst>
        </pc:picChg>
        <pc:picChg chg="add mod">
          <ac:chgData name="Piotr Rzepka" userId="816fea62bdad77de" providerId="LiveId" clId="{7207A23B-73AA-4F70-8CA3-39209A601931}" dt="2023-06-20T03:38:55.471" v="535" actId="1076"/>
          <ac:picMkLst>
            <pc:docMk/>
            <pc:sldMk cId="90796136" sldId="263"/>
            <ac:picMk id="1026" creationId="{5FB8817B-1E25-28DD-5D87-E102A7C71312}"/>
          </ac:picMkLst>
        </pc:picChg>
      </pc:sldChg>
      <pc:sldChg chg="new ord">
        <pc:chgData name="Piotr Rzepka" userId="816fea62bdad77de" providerId="LiveId" clId="{7207A23B-73AA-4F70-8CA3-39209A601931}" dt="2023-06-19T19:09:46.317" v="260"/>
        <pc:sldMkLst>
          <pc:docMk/>
          <pc:sldMk cId="2694841264" sldId="264"/>
        </pc:sldMkLst>
      </pc:sldChg>
      <pc:sldChg chg="addSp delSp modSp new mod setBg">
        <pc:chgData name="Piotr Rzepka" userId="816fea62bdad77de" providerId="LiveId" clId="{7207A23B-73AA-4F70-8CA3-39209A601931}" dt="2023-06-19T19:15:07.207" v="312" actId="26606"/>
        <pc:sldMkLst>
          <pc:docMk/>
          <pc:sldMk cId="3384609949" sldId="265"/>
        </pc:sldMkLst>
        <pc:spChg chg="mod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2" creationId="{EAFF24B9-A12A-51AD-3E38-41A34B387142}"/>
          </ac:spMkLst>
        </pc:spChg>
        <pc:spChg chg="del">
          <ac:chgData name="Piotr Rzepka" userId="816fea62bdad77de" providerId="LiveId" clId="{7207A23B-73AA-4F70-8CA3-39209A601931}" dt="2023-06-19T19:13:10.845" v="280" actId="931"/>
          <ac:spMkLst>
            <pc:docMk/>
            <pc:sldMk cId="3384609949" sldId="265"/>
            <ac:spMk id="3" creationId="{0EBF11D3-940B-60D9-1925-0FCF00ED05A8}"/>
          </ac:spMkLst>
        </pc:spChg>
        <pc:spChg chg="add del mod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6" creationId="{B09D908B-77E3-05F7-F343-F6E0207832C7}"/>
          </ac:spMkLst>
        </pc:spChg>
        <pc:spChg chg="add mod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8" creationId="{DB27E884-C824-F7F3-260A-C5C745182B26}"/>
          </ac:spMkLst>
        </pc:spChg>
        <pc:spChg chg="add del">
          <ac:chgData name="Piotr Rzepka" userId="816fea62bdad77de" providerId="LiveId" clId="{7207A23B-73AA-4F70-8CA3-39209A601931}" dt="2023-06-19T19:14:33.618" v="301" actId="26606"/>
          <ac:spMkLst>
            <pc:docMk/>
            <pc:sldMk cId="3384609949" sldId="265"/>
            <ac:spMk id="11" creationId="{743AA782-23D1-4521-8CAD-47662984AA08}"/>
          </ac:spMkLst>
        </pc:spChg>
        <pc:spChg chg="add del">
          <ac:chgData name="Piotr Rzepka" userId="816fea62bdad77de" providerId="LiveId" clId="{7207A23B-73AA-4F70-8CA3-39209A601931}" dt="2023-06-19T19:14:33.618" v="301" actId="26606"/>
          <ac:spMkLst>
            <pc:docMk/>
            <pc:sldMk cId="3384609949" sldId="265"/>
            <ac:spMk id="13" creationId="{71877DBC-BB60-40F0-AC93-2ACDBAAE60CE}"/>
          </ac:spMkLst>
        </pc:spChg>
        <pc:spChg chg="add del">
          <ac:chgData name="Piotr Rzepka" userId="816fea62bdad77de" providerId="LiveId" clId="{7207A23B-73AA-4F70-8CA3-39209A601931}" dt="2023-06-19T19:14:35.815" v="303" actId="26606"/>
          <ac:spMkLst>
            <pc:docMk/>
            <pc:sldMk cId="3384609949" sldId="265"/>
            <ac:spMk id="15" creationId="{743AA782-23D1-4521-8CAD-47662984AA08}"/>
          </ac:spMkLst>
        </pc:spChg>
        <pc:spChg chg="add del">
          <ac:chgData name="Piotr Rzepka" userId="816fea62bdad77de" providerId="LiveId" clId="{7207A23B-73AA-4F70-8CA3-39209A601931}" dt="2023-06-19T19:14:35.815" v="303" actId="26606"/>
          <ac:spMkLst>
            <pc:docMk/>
            <pc:sldMk cId="3384609949" sldId="265"/>
            <ac:spMk id="16" creationId="{650D18FE-0824-4A46-B22C-A86B52E5780A}"/>
          </ac:spMkLst>
        </pc:spChg>
        <pc:spChg chg="add del">
          <ac:chgData name="Piotr Rzepka" userId="816fea62bdad77de" providerId="LiveId" clId="{7207A23B-73AA-4F70-8CA3-39209A601931}" dt="2023-06-19T19:14:37.502" v="305" actId="26606"/>
          <ac:spMkLst>
            <pc:docMk/>
            <pc:sldMk cId="3384609949" sldId="265"/>
            <ac:spMk id="18" creationId="{2B97F24A-32CE-4C1C-A50D-3016B394DCFB}"/>
          </ac:spMkLst>
        </pc:spChg>
        <pc:spChg chg="add del">
          <ac:chgData name="Piotr Rzepka" userId="816fea62bdad77de" providerId="LiveId" clId="{7207A23B-73AA-4F70-8CA3-39209A601931}" dt="2023-06-19T19:14:37.502" v="305" actId="26606"/>
          <ac:spMkLst>
            <pc:docMk/>
            <pc:sldMk cId="3384609949" sldId="265"/>
            <ac:spMk id="19" creationId="{CD8B4F24-440B-49E9-B85D-733523DC064B}"/>
          </ac:spMkLst>
        </pc:spChg>
        <pc:spChg chg="add del">
          <ac:chgData name="Piotr Rzepka" userId="816fea62bdad77de" providerId="LiveId" clId="{7207A23B-73AA-4F70-8CA3-39209A601931}" dt="2023-06-19T19:14:45.419" v="307" actId="26606"/>
          <ac:spMkLst>
            <pc:docMk/>
            <pc:sldMk cId="3384609949" sldId="265"/>
            <ac:spMk id="21" creationId="{743AA782-23D1-4521-8CAD-47662984AA08}"/>
          </ac:spMkLst>
        </pc:spChg>
        <pc:spChg chg="add del">
          <ac:chgData name="Piotr Rzepka" userId="816fea62bdad77de" providerId="LiveId" clId="{7207A23B-73AA-4F70-8CA3-39209A601931}" dt="2023-06-19T19:14:45.419" v="307" actId="26606"/>
          <ac:spMkLst>
            <pc:docMk/>
            <pc:sldMk cId="3384609949" sldId="265"/>
            <ac:spMk id="22" creationId="{650D18FE-0824-4A46-B22C-A86B52E5780A}"/>
          </ac:spMkLst>
        </pc:spChg>
        <pc:spChg chg="add del">
          <ac:chgData name="Piotr Rzepka" userId="816fea62bdad77de" providerId="LiveId" clId="{7207A23B-73AA-4F70-8CA3-39209A601931}" dt="2023-06-19T19:14:51.864" v="309" actId="26606"/>
          <ac:spMkLst>
            <pc:docMk/>
            <pc:sldMk cId="3384609949" sldId="265"/>
            <ac:spMk id="24" creationId="{F13C74B1-5B17-4795-BED0-7140497B445A}"/>
          </ac:spMkLst>
        </pc:spChg>
        <pc:spChg chg="add del">
          <ac:chgData name="Piotr Rzepka" userId="816fea62bdad77de" providerId="LiveId" clId="{7207A23B-73AA-4F70-8CA3-39209A601931}" dt="2023-06-19T19:14:51.864" v="309" actId="26606"/>
          <ac:spMkLst>
            <pc:docMk/>
            <pc:sldMk cId="3384609949" sldId="265"/>
            <ac:spMk id="25" creationId="{D4974D33-8DC5-464E-8C6D-BE58F0669C17}"/>
          </ac:spMkLst>
        </pc:spChg>
        <pc:spChg chg="add del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27" creationId="{2B97F24A-32CE-4C1C-A50D-3016B394DCFB}"/>
          </ac:spMkLst>
        </pc:spChg>
        <pc:spChg chg="add del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28" creationId="{CD8B4F24-440B-49E9-B85D-733523DC064B}"/>
          </ac:spMkLst>
        </pc:spChg>
        <pc:spChg chg="add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33" creationId="{100EDD19-6802-4EC3-95CE-CFFAB042CFD6}"/>
          </ac:spMkLst>
        </pc:spChg>
        <pc:spChg chg="add">
          <ac:chgData name="Piotr Rzepka" userId="816fea62bdad77de" providerId="LiveId" clId="{7207A23B-73AA-4F70-8CA3-39209A601931}" dt="2023-06-19T19:15:07.207" v="312" actId="26606"/>
          <ac:spMkLst>
            <pc:docMk/>
            <pc:sldMk cId="3384609949" sldId="265"/>
            <ac:spMk id="35" creationId="{DB17E863-922E-4C26-BD64-E8FD41D28661}"/>
          </ac:spMkLst>
        </pc:spChg>
        <pc:picChg chg="add del mod ord">
          <ac:chgData name="Piotr Rzepka" userId="816fea62bdad77de" providerId="LiveId" clId="{7207A23B-73AA-4F70-8CA3-39209A601931}" dt="2023-06-19T19:15:05.155" v="311" actId="478"/>
          <ac:picMkLst>
            <pc:docMk/>
            <pc:sldMk cId="3384609949" sldId="265"/>
            <ac:picMk id="5" creationId="{B7EECDDF-698E-69B0-93EC-48DE70E572D6}"/>
          </ac:picMkLst>
        </pc:picChg>
      </pc:sldChg>
      <pc:sldChg chg="addSp delSp modSp add mod">
        <pc:chgData name="Piotr Rzepka" userId="816fea62bdad77de" providerId="LiveId" clId="{7207A23B-73AA-4F70-8CA3-39209A601931}" dt="2023-06-20T06:30:10.767" v="572" actId="404"/>
        <pc:sldMkLst>
          <pc:docMk/>
          <pc:sldMk cId="285375667" sldId="266"/>
        </pc:sldMkLst>
        <pc:spChg chg="mod">
          <ac:chgData name="Piotr Rzepka" userId="816fea62bdad77de" providerId="LiveId" clId="{7207A23B-73AA-4F70-8CA3-39209A601931}" dt="2023-06-20T03:49:30.336" v="545" actId="121"/>
          <ac:spMkLst>
            <pc:docMk/>
            <pc:sldMk cId="285375667" sldId="266"/>
            <ac:spMk id="2" creationId="{2FFC2A6D-F832-1057-0A04-4AECC5090565}"/>
          </ac:spMkLst>
        </pc:spChg>
        <pc:spChg chg="mod">
          <ac:chgData name="Piotr Rzepka" userId="816fea62bdad77de" providerId="LiveId" clId="{7207A23B-73AA-4F70-8CA3-39209A601931}" dt="2023-06-20T06:30:10.767" v="572" actId="404"/>
          <ac:spMkLst>
            <pc:docMk/>
            <pc:sldMk cId="285375667" sldId="266"/>
            <ac:spMk id="11" creationId="{24607402-3DA0-252D-9375-436E053DF334}"/>
          </ac:spMkLst>
        </pc:spChg>
        <pc:picChg chg="add mod ord">
          <ac:chgData name="Piotr Rzepka" userId="816fea62bdad77de" providerId="LiveId" clId="{7207A23B-73AA-4F70-8CA3-39209A601931}" dt="2023-06-20T03:49:20.284" v="543" actId="167"/>
          <ac:picMkLst>
            <pc:docMk/>
            <pc:sldMk cId="285375667" sldId="266"/>
            <ac:picMk id="4" creationId="{2E2BA4FE-82B2-CA09-4882-4F089DAFDF9E}"/>
          </ac:picMkLst>
        </pc:picChg>
        <pc:picChg chg="del">
          <ac:chgData name="Piotr Rzepka" userId="816fea62bdad77de" providerId="LiveId" clId="{7207A23B-73AA-4F70-8CA3-39209A601931}" dt="2023-06-20T03:49:22.435" v="544" actId="478"/>
          <ac:picMkLst>
            <pc:docMk/>
            <pc:sldMk cId="285375667" sldId="266"/>
            <ac:picMk id="12" creationId="{08A46161-AF64-F576-410E-C93A309FD3BF}"/>
          </ac:picMkLst>
        </pc:picChg>
        <pc:picChg chg="add mod">
          <ac:chgData name="Piotr Rzepka" userId="816fea62bdad77de" providerId="LiveId" clId="{7207A23B-73AA-4F70-8CA3-39209A601931}" dt="2023-06-20T06:22:00.516" v="564" actId="14100"/>
          <ac:picMkLst>
            <pc:docMk/>
            <pc:sldMk cId="285375667" sldId="266"/>
            <ac:picMk id="2050" creationId="{F528E6D8-E131-C9F1-080F-D08022EEA359}"/>
          </ac:picMkLst>
        </pc:picChg>
      </pc:sldChg>
      <pc:sldChg chg="modSp add mod">
        <pc:chgData name="Piotr Rzepka" userId="816fea62bdad77de" providerId="LiveId" clId="{7207A23B-73AA-4F70-8CA3-39209A601931}" dt="2023-06-20T09:48:38.205" v="591" actId="20577"/>
        <pc:sldMkLst>
          <pc:docMk/>
          <pc:sldMk cId="3202950039" sldId="267"/>
        </pc:sldMkLst>
        <pc:spChg chg="mod">
          <ac:chgData name="Piotr Rzepka" userId="816fea62bdad77de" providerId="LiveId" clId="{7207A23B-73AA-4F70-8CA3-39209A601931}" dt="2023-06-19T19:18:36.890" v="318" actId="20577"/>
          <ac:spMkLst>
            <pc:docMk/>
            <pc:sldMk cId="3202950039" sldId="267"/>
            <ac:spMk id="2" creationId="{2FFC2A6D-F832-1057-0A04-4AECC5090565}"/>
          </ac:spMkLst>
        </pc:spChg>
        <pc:spChg chg="mod">
          <ac:chgData name="Piotr Rzepka" userId="816fea62bdad77de" providerId="LiveId" clId="{7207A23B-73AA-4F70-8CA3-39209A601931}" dt="2023-06-20T09:48:38.205" v="591" actId="20577"/>
          <ac:spMkLst>
            <pc:docMk/>
            <pc:sldMk cId="3202950039" sldId="267"/>
            <ac:spMk id="11" creationId="{24607402-3DA0-252D-9375-436E053DF334}"/>
          </ac:spMkLst>
        </pc:spChg>
      </pc:sldChg>
      <pc:sldChg chg="modSp new mod">
        <pc:chgData name="Piotr Rzepka" userId="816fea62bdad77de" providerId="LiveId" clId="{7207A23B-73AA-4F70-8CA3-39209A601931}" dt="2023-06-19T20:21:35.016" v="392" actId="20577"/>
        <pc:sldMkLst>
          <pc:docMk/>
          <pc:sldMk cId="1000629549" sldId="268"/>
        </pc:sldMkLst>
        <pc:spChg chg="mod">
          <ac:chgData name="Piotr Rzepka" userId="816fea62bdad77de" providerId="LiveId" clId="{7207A23B-73AA-4F70-8CA3-39209A601931}" dt="2023-06-19T20:21:35.016" v="392" actId="20577"/>
          <ac:spMkLst>
            <pc:docMk/>
            <pc:sldMk cId="1000629549" sldId="268"/>
            <ac:spMk id="2" creationId="{891BDBED-8ADC-51F4-E417-97E6C4AD55AA}"/>
          </ac:spMkLst>
        </pc:spChg>
      </pc:sldChg>
      <pc:sldChg chg="addSp delSp modSp add mod">
        <pc:chgData name="Piotr Rzepka" userId="816fea62bdad77de" providerId="LiveId" clId="{7207A23B-73AA-4F70-8CA3-39209A601931}" dt="2023-06-20T07:41:37.310" v="590" actId="478"/>
        <pc:sldMkLst>
          <pc:docMk/>
          <pc:sldMk cId="2112009313" sldId="269"/>
        </pc:sldMkLst>
        <pc:spChg chg="mod">
          <ac:chgData name="Piotr Rzepka" userId="816fea62bdad77de" providerId="LiveId" clId="{7207A23B-73AA-4F70-8CA3-39209A601931}" dt="2023-06-20T06:46:01.432" v="577" actId="20577"/>
          <ac:spMkLst>
            <pc:docMk/>
            <pc:sldMk cId="2112009313" sldId="269"/>
            <ac:spMk id="2" creationId="{2FFC2A6D-F832-1057-0A04-4AECC5090565}"/>
          </ac:spMkLst>
        </pc:spChg>
        <pc:spChg chg="mod">
          <ac:chgData name="Piotr Rzepka" userId="816fea62bdad77de" providerId="LiveId" clId="{7207A23B-73AA-4F70-8CA3-39209A601931}" dt="2023-06-20T07:40:46.225" v="582"/>
          <ac:spMkLst>
            <pc:docMk/>
            <pc:sldMk cId="2112009313" sldId="269"/>
            <ac:spMk id="11" creationId="{24607402-3DA0-252D-9375-436E053DF334}"/>
          </ac:spMkLst>
        </pc:spChg>
        <pc:picChg chg="del">
          <ac:chgData name="Piotr Rzepka" userId="816fea62bdad77de" providerId="LiveId" clId="{7207A23B-73AA-4F70-8CA3-39209A601931}" dt="2023-06-20T07:41:37.310" v="590" actId="478"/>
          <ac:picMkLst>
            <pc:docMk/>
            <pc:sldMk cId="2112009313" sldId="269"/>
            <ac:picMk id="4" creationId="{2E2BA4FE-82B2-CA09-4882-4F089DAFDF9E}"/>
          </ac:picMkLst>
        </pc:picChg>
        <pc:picChg chg="add mod ord">
          <ac:chgData name="Piotr Rzepka" userId="816fea62bdad77de" providerId="LiveId" clId="{7207A23B-73AA-4F70-8CA3-39209A601931}" dt="2023-06-20T07:41:35.229" v="589" actId="167"/>
          <ac:picMkLst>
            <pc:docMk/>
            <pc:sldMk cId="2112009313" sldId="269"/>
            <ac:picMk id="5" creationId="{78B669FE-063C-06EC-A674-E3A9F825AEB1}"/>
          </ac:picMkLst>
        </pc:picChg>
        <pc:picChg chg="add mod">
          <ac:chgData name="Piotr Rzepka" userId="816fea62bdad77de" providerId="LiveId" clId="{7207A23B-73AA-4F70-8CA3-39209A601931}" dt="2023-06-20T07:40:32.472" v="581" actId="14100"/>
          <ac:picMkLst>
            <pc:docMk/>
            <pc:sldMk cId="2112009313" sldId="269"/>
            <ac:picMk id="1026" creationId="{3A466527-4489-BDE8-7D1B-AC6EE22BDA79}"/>
          </ac:picMkLst>
        </pc:picChg>
        <pc:picChg chg="del">
          <ac:chgData name="Piotr Rzepka" userId="816fea62bdad77de" providerId="LiveId" clId="{7207A23B-73AA-4F70-8CA3-39209A601931}" dt="2023-06-20T07:16:53.741" v="578" actId="478"/>
          <ac:picMkLst>
            <pc:docMk/>
            <pc:sldMk cId="2112009313" sldId="269"/>
            <ac:picMk id="2050" creationId="{F528E6D8-E131-C9F1-080F-D08022EEA35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0eae7a542e7cdc9/Quant_squad/Projekt_DL/Models_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0eae7a542e7cdc9/Quant_squad/Projekt_DL/Models_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90116886074643E-2"/>
          <c:y val="0.15986254753878071"/>
          <c:w val="0.89447584934030666"/>
          <c:h val="0.747141548633482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Arkusz1!$A$2</c:f>
              <c:strCache>
                <c:ptCount val="1"/>
                <c:pt idx="0">
                  <c:v>Own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(Arkusz1!$C$1,Arkusz1!$E$1,Arkusz1!$G$1)</c:f>
              <c:strCache>
                <c:ptCount val="3"/>
                <c:pt idx="0">
                  <c:v>Train_accuracy</c:v>
                </c:pt>
                <c:pt idx="1">
                  <c:v>Val_accuracy</c:v>
                </c:pt>
                <c:pt idx="2">
                  <c:v>Test_accuracy</c:v>
                </c:pt>
              </c:strCache>
            </c:strRef>
          </c:cat>
          <c:val>
            <c:numRef>
              <c:f>(Arkusz1!$C$2,Arkusz1!$E$2,Arkusz1!$G$2)</c:f>
              <c:numCache>
                <c:formatCode>0.0%</c:formatCode>
                <c:ptCount val="3"/>
                <c:pt idx="0">
                  <c:v>0.54400000000000004</c:v>
                </c:pt>
                <c:pt idx="1">
                  <c:v>0.58250000000000002</c:v>
                </c:pt>
                <c:pt idx="2">
                  <c:v>0.59350000000000003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4A-964E-8DB6-F5DFA4E4FB57}"/>
            </c:ext>
          </c:extLst>
        </c:ser>
        <c:ser>
          <c:idx val="1"/>
          <c:order val="1"/>
          <c:tx>
            <c:strRef>
              <c:f>Arkusz1!$A$3</c:f>
              <c:strCache>
                <c:ptCount val="1"/>
                <c:pt idx="0">
                  <c:v>ResNet_50_v2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(Arkusz1!$C$1,Arkusz1!$E$1,Arkusz1!$G$1)</c:f>
              <c:strCache>
                <c:ptCount val="3"/>
                <c:pt idx="0">
                  <c:v>Train_accuracy</c:v>
                </c:pt>
                <c:pt idx="1">
                  <c:v>Val_accuracy</c:v>
                </c:pt>
                <c:pt idx="2">
                  <c:v>Test_accuracy</c:v>
                </c:pt>
              </c:strCache>
            </c:strRef>
          </c:cat>
          <c:val>
            <c:numRef>
              <c:f>(Arkusz1!$C$3,Arkusz1!$E$3,Arkusz1!$G$3)</c:f>
              <c:numCache>
                <c:formatCode>0.0%</c:formatCode>
                <c:ptCount val="3"/>
                <c:pt idx="0">
                  <c:v>0.94089999999999996</c:v>
                </c:pt>
                <c:pt idx="1">
                  <c:v>0.9425</c:v>
                </c:pt>
                <c:pt idx="2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4A-964E-8DB6-F5DFA4E4FB57}"/>
            </c:ext>
          </c:extLst>
        </c:ser>
        <c:ser>
          <c:idx val="2"/>
          <c:order val="2"/>
          <c:tx>
            <c:strRef>
              <c:f>Arkusz1!$A$4</c:f>
              <c:strCache>
                <c:ptCount val="1"/>
                <c:pt idx="0">
                  <c:v>EfficientNet_B0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(Arkusz1!$C$1,Arkusz1!$E$1,Arkusz1!$G$1)</c:f>
              <c:strCache>
                <c:ptCount val="3"/>
                <c:pt idx="0">
                  <c:v>Train_accuracy</c:v>
                </c:pt>
                <c:pt idx="1">
                  <c:v>Val_accuracy</c:v>
                </c:pt>
                <c:pt idx="2">
                  <c:v>Test_accuracy</c:v>
                </c:pt>
              </c:strCache>
            </c:strRef>
          </c:cat>
          <c:val>
            <c:numRef>
              <c:f>(Arkusz1!$C$4,Arkusz1!$E$4,Arkusz1!$G$4)</c:f>
              <c:numCache>
                <c:formatCode>0.0%</c:formatCode>
                <c:ptCount val="3"/>
                <c:pt idx="0">
                  <c:v>0.94550000000000001</c:v>
                </c:pt>
                <c:pt idx="1">
                  <c:v>0.9627</c:v>
                </c:pt>
                <c:pt idx="2">
                  <c:v>0.97829999999999995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4A-964E-8DB6-F5DFA4E4FB57}"/>
            </c:ext>
          </c:extLst>
        </c:ser>
        <c:ser>
          <c:idx val="3"/>
          <c:order val="3"/>
          <c:tx>
            <c:strRef>
              <c:f>Arkusz1!$A$5</c:f>
              <c:strCache>
                <c:ptCount val="1"/>
                <c:pt idx="0">
                  <c:v>EfficientNet_B2_v2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(Arkusz1!$C$1,Arkusz1!$E$1,Arkusz1!$G$1)</c:f>
              <c:strCache>
                <c:ptCount val="3"/>
                <c:pt idx="0">
                  <c:v>Train_accuracy</c:v>
                </c:pt>
                <c:pt idx="1">
                  <c:v>Val_accuracy</c:v>
                </c:pt>
                <c:pt idx="2">
                  <c:v>Test_accuracy</c:v>
                </c:pt>
              </c:strCache>
            </c:strRef>
          </c:cat>
          <c:val>
            <c:numRef>
              <c:f>(Arkusz1!$C$5,Arkusz1!$E$5,Arkusz1!$G$5)</c:f>
              <c:numCache>
                <c:formatCode>0.0%</c:formatCode>
                <c:ptCount val="3"/>
                <c:pt idx="0">
                  <c:v>0.94920000000000004</c:v>
                </c:pt>
                <c:pt idx="1">
                  <c:v>0.96879999999999999</c:v>
                </c:pt>
                <c:pt idx="2">
                  <c:v>0.98319999999999996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4A-964E-8DB6-F5DFA4E4FB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8"/>
        <c:overlap val="-37"/>
        <c:axId val="965954111"/>
        <c:axId val="966020079"/>
      </c:barChart>
      <c:catAx>
        <c:axId val="96595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020079"/>
        <c:crosses val="autoZero"/>
        <c:auto val="1"/>
        <c:lblAlgn val="ctr"/>
        <c:lblOffset val="100"/>
        <c:noMultiLvlLbl val="0"/>
      </c:catAx>
      <c:valAx>
        <c:axId val="966020079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5954111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Arkusz1!$A$2</c:f>
              <c:strCache>
                <c:ptCount val="1"/>
                <c:pt idx="0">
                  <c:v>Own CNN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(Arkusz1!$B$1,Arkusz1!$D$1,Arkusz1!$F$1)</c:f>
              <c:strCache>
                <c:ptCount val="3"/>
                <c:pt idx="0">
                  <c:v>Train_loss</c:v>
                </c:pt>
                <c:pt idx="1">
                  <c:v>Val_loss</c:v>
                </c:pt>
                <c:pt idx="2">
                  <c:v>Test_loss</c:v>
                </c:pt>
              </c:strCache>
            </c:strRef>
          </c:cat>
          <c:val>
            <c:numRef>
              <c:f>(Arkusz1!$B$2,Arkusz1!$D$2,Arkusz1!$F$2)</c:f>
              <c:numCache>
                <c:formatCode>0.00</c:formatCode>
                <c:ptCount val="3"/>
                <c:pt idx="0">
                  <c:v>1.8993</c:v>
                </c:pt>
                <c:pt idx="1">
                  <c:v>1.8166</c:v>
                </c:pt>
                <c:pt idx="2">
                  <c:v>1.7070000000000001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5-EE40-BD49-C874BFE945F9}"/>
            </c:ext>
          </c:extLst>
        </c:ser>
        <c:ser>
          <c:idx val="1"/>
          <c:order val="1"/>
          <c:tx>
            <c:strRef>
              <c:f>Arkusz1!$A$3</c:f>
              <c:strCache>
                <c:ptCount val="1"/>
                <c:pt idx="0">
                  <c:v>ResNet_50_v2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(Arkusz1!$B$1,Arkusz1!$D$1,Arkusz1!$F$1)</c:f>
              <c:strCache>
                <c:ptCount val="3"/>
                <c:pt idx="0">
                  <c:v>Train_loss</c:v>
                </c:pt>
                <c:pt idx="1">
                  <c:v>Val_loss</c:v>
                </c:pt>
                <c:pt idx="2">
                  <c:v>Test_loss</c:v>
                </c:pt>
              </c:strCache>
            </c:strRef>
          </c:cat>
          <c:val>
            <c:numRef>
              <c:f>(Arkusz1!$B$3,Arkusz1!$D$3,Arkusz1!$F$3)</c:f>
              <c:numCache>
                <c:formatCode>0.00</c:formatCode>
                <c:ptCount val="3"/>
                <c:pt idx="0">
                  <c:v>0.2089</c:v>
                </c:pt>
                <c:pt idx="1">
                  <c:v>0.25969999999999999</c:v>
                </c:pt>
                <c:pt idx="2">
                  <c:v>0.14860000000000001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5-EE40-BD49-C874BFE945F9}"/>
            </c:ext>
          </c:extLst>
        </c:ser>
        <c:ser>
          <c:idx val="2"/>
          <c:order val="2"/>
          <c:tx>
            <c:strRef>
              <c:f>Arkusz1!$A$4</c:f>
              <c:strCache>
                <c:ptCount val="1"/>
                <c:pt idx="0">
                  <c:v>EfficientNet_B0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(Arkusz1!$B$1,Arkusz1!$D$1,Arkusz1!$F$1)</c:f>
              <c:strCache>
                <c:ptCount val="3"/>
                <c:pt idx="0">
                  <c:v>Train_loss</c:v>
                </c:pt>
                <c:pt idx="1">
                  <c:v>Val_loss</c:v>
                </c:pt>
                <c:pt idx="2">
                  <c:v>Test_loss</c:v>
                </c:pt>
              </c:strCache>
            </c:strRef>
          </c:cat>
          <c:val>
            <c:numRef>
              <c:f>(Arkusz1!$B$4,Arkusz1!$D$4,Arkusz1!$F$4)</c:f>
              <c:numCache>
                <c:formatCode>0.00</c:formatCode>
                <c:ptCount val="3"/>
                <c:pt idx="0">
                  <c:v>0.19980000000000001</c:v>
                </c:pt>
                <c:pt idx="1">
                  <c:v>0.19040000000000001</c:v>
                </c:pt>
                <c:pt idx="2">
                  <c:v>7.5899999999999995E-2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35-EE40-BD49-C874BFE945F9}"/>
            </c:ext>
          </c:extLst>
        </c:ser>
        <c:ser>
          <c:idx val="3"/>
          <c:order val="3"/>
          <c:tx>
            <c:strRef>
              <c:f>Arkusz1!$A$5</c:f>
              <c:strCache>
                <c:ptCount val="1"/>
                <c:pt idx="0">
                  <c:v>EfficientNet_B2_v2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(Arkusz1!$B$1,Arkusz1!$D$1,Arkusz1!$F$1)</c:f>
              <c:strCache>
                <c:ptCount val="3"/>
                <c:pt idx="0">
                  <c:v>Train_loss</c:v>
                </c:pt>
                <c:pt idx="1">
                  <c:v>Val_loss</c:v>
                </c:pt>
                <c:pt idx="2">
                  <c:v>Test_loss</c:v>
                </c:pt>
              </c:strCache>
            </c:strRef>
          </c:cat>
          <c:val>
            <c:numRef>
              <c:f>(Arkusz1!$B$5,Arkusz1!$D$5,Arkusz1!$F$5)</c:f>
              <c:numCache>
                <c:formatCode>0.00</c:formatCode>
                <c:ptCount val="3"/>
                <c:pt idx="0">
                  <c:v>0.18479999999999999</c:v>
                </c:pt>
                <c:pt idx="1">
                  <c:v>0.1207</c:v>
                </c:pt>
                <c:pt idx="2">
                  <c:v>5.3900000000000003E-2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35-EE40-BD49-C874BFE945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52533007"/>
        <c:axId val="992607311"/>
      </c:barChart>
      <c:catAx>
        <c:axId val="85253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607311"/>
        <c:crosses val="autoZero"/>
        <c:auto val="1"/>
        <c:lblAlgn val="ctr"/>
        <c:lblOffset val="100"/>
        <c:noMultiLvlLbl val="0"/>
      </c:catAx>
      <c:valAx>
        <c:axId val="99260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2533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9998-BCFE-6C1C-7097-8ED073A24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7170A-8A4A-F06A-E57A-D25379C77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01B4-60B6-ADA8-C1F7-47E95F9F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90C7-DE61-1FDA-C73D-368B522E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6101-A5E2-3D99-EEEE-5EA40B93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04E9-38D7-BBEE-34E8-B2AA388D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B6555-CD53-B039-B808-8840F100A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0D2B-7912-84E9-3EF9-55601812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5BDBD-C15B-CCEA-754F-63E686C4A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B0ADE-CF1B-E12D-6C1F-C253D83B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05733-7719-87C8-3761-AF9B33C3E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276EA-9C00-C370-9727-1731A6E88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2F4E-46DC-5C3B-73E4-E880B8BB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0EDE-5476-2D9F-62E8-383AD471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86A1-170A-1E67-901B-52F022EC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7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7553-BA13-8E64-CE0C-141A47A5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18F2-81C3-1C23-045C-F8EFC26D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23E95-933F-B941-9CB1-8EFCFCA7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C6590-E9C2-C6D5-22A5-28F3D130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97359-62B4-661B-7B96-0559AA5B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0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C63-13C4-5A86-5F96-B8488937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5677-98F7-9830-7C6E-2E30F19DC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E3B37-2CC9-AD63-A6DE-4680C559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BE924-8420-1937-AE27-6606BFCF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FDD40-2A12-D352-4F6D-55B10579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9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BB56-C607-BDFD-FD11-BE479098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B3B3-16B1-9893-C941-0ECFCFDC7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39278-1534-CBDD-E23D-EF76F7C5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35BF3-0ABB-DFD5-1F98-D209F06A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0FA71-3084-D581-D236-8B3EEC9B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C2A90-BE1F-CC21-3CD9-4DB6302C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EC21-5370-7586-B080-015347A5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18B86-9774-7A09-4C01-4EF47FBC4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C238-D660-466B-DB84-D319657EE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A3C3F-E160-2CA6-63DF-D522AFF73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DE68D-DF6A-00AB-9641-337C77BCF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FC19B-16AC-AEEC-10AA-01D92B11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9E492-CA41-7F5C-441D-1A0124C9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574F4-3350-D87B-7A67-CF378B87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C704-7F50-DB1C-D714-703BCFC7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D043E-B823-51D4-07AD-AE84BEF1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9B57C-CC7C-AABD-1439-E663D8B2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1BFA2-48E2-F4E4-C1A3-63B15D5A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8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EAC94-4518-047B-120D-E1061469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7C69A-03C0-18B7-C30F-9B366659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26F-33E1-6DEA-0E58-59DB227F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6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3372-5242-681D-FCA9-C55A5C88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D594-B617-3D32-5940-C93BE9FB1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48920-517F-0450-97A0-DFACAC41E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B6441-EE8D-D01B-0F01-0B8708F4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6EC91-A4CC-7641-FC25-488647F9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51F9E-4FE4-9E8F-2547-49291B23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6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D2C6-9160-3A07-DF72-28FBE29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A13EA-1BB6-1AEC-7027-B1C53FC81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A845F-90F0-717B-8016-7CC97625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B3752-E8F3-7431-06E1-2DEF19F6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18D6D-334A-A5CB-1D3F-E54D6727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F8085-8CF3-C832-F1DE-FAD701D7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46128-DCCE-66C5-280F-97CB5B00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82D41-ADA4-7413-C30C-E7CE9630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A0641-AF6B-48DB-C915-3DC5BDB98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1BC6C-22CD-4681-AB5D-1FCDE2F2B1C1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4B06E-A2D9-8877-9339-34C065D64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FE72B-5735-0F56-7DB2-209E0749C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90700-1A83-4577-85F6-F515E82D6C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7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datasets/gpiosenka/100-bird-spec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3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3CF71-00D6-3B02-79E9-32A591F6F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BIRDS 525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BFEEC-CA90-36D9-A969-B54857C8B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QUANT SQUAD</a:t>
            </a:r>
          </a:p>
          <a:p>
            <a:pPr algn="l"/>
            <a:r>
              <a:rPr lang="en-US" sz="1800">
                <a:solidFill>
                  <a:schemeClr val="bg1"/>
                </a:solidFill>
              </a:rPr>
              <a:t>IMAGE CLASSIFICATION</a:t>
            </a:r>
          </a:p>
          <a:p>
            <a:pPr algn="l"/>
            <a:r>
              <a:rPr lang="en-US">
                <a:solidFill>
                  <a:schemeClr val="bg1"/>
                </a:solidFill>
                <a:hlinkClick r:id="rId2"/>
              </a:rPr>
              <a:t>https://www.kaggle.com/datasets/gpiosenka/100-bird-species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Quizzical burrowing owl looking forward">
            <a:extLst>
              <a:ext uri="{FF2B5EF4-FFF2-40B4-BE49-F238E27FC236}">
                <a16:creationId xmlns:a16="http://schemas.microsoft.com/office/drawing/2014/main" id="{4E041240-BFBF-9EA6-2B98-0506578F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0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54" name="Freeform: Shape 15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17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2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6F8E-7A60-DB90-9C79-9193163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Model: Quant-Squad-M03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34D4970-0AC3-E2B4-6316-45C4AF21824D}"/>
              </a:ext>
            </a:extLst>
          </p:cNvPr>
          <p:cNvSpPr txBox="1"/>
          <p:nvPr/>
        </p:nvSpPr>
        <p:spPr>
          <a:xfrm>
            <a:off x="228043" y="2483001"/>
            <a:ext cx="3550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 u="sng">
                <a:solidFill>
                  <a:srgbClr val="212121"/>
                </a:solidFill>
                <a:effectLst/>
              </a:defRPr>
            </a:lvl1pPr>
          </a:lstStyle>
          <a:p>
            <a:r>
              <a:rPr lang="en-US"/>
              <a:t>Train</a:t>
            </a:r>
            <a:r>
              <a:rPr lang="en-US" u="none"/>
              <a:t>: loss: </a:t>
            </a:r>
            <a:r>
              <a:rPr lang="pl-PL" u="none"/>
              <a:t>3.0661</a:t>
            </a:r>
            <a:r>
              <a:rPr lang="en-US" u="none"/>
              <a:t> - accuracy: </a:t>
            </a:r>
            <a:r>
              <a:rPr lang="pl-PL" b="1" u="none"/>
              <a:t>0.7898</a:t>
            </a:r>
            <a:endParaRPr lang="en-US" b="1" u="none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858C58AA-9330-3574-697B-09900B2A8F8A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58136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Base - EfficientNet_B0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0EAC59C-37C0-AE5B-F0F0-0127EDFE5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70" y="2483001"/>
            <a:ext cx="4221709" cy="2522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3550112-C724-14D6-7262-508733BFA475}"/>
              </a:ext>
            </a:extLst>
          </p:cNvPr>
          <p:cNvSpPr txBox="1"/>
          <p:nvPr/>
        </p:nvSpPr>
        <p:spPr>
          <a:xfrm>
            <a:off x="3999888" y="2444470"/>
            <a:ext cx="3550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 u="sng">
                <a:solidFill>
                  <a:srgbClr val="212121"/>
                </a:solidFill>
                <a:effectLst/>
              </a:defRPr>
            </a:lvl1pPr>
          </a:lstStyle>
          <a:p>
            <a:r>
              <a:rPr lang="en-US"/>
              <a:t>Fine-tuning</a:t>
            </a:r>
            <a:r>
              <a:rPr lang="en-US" u="none"/>
              <a:t>: loss: </a:t>
            </a:r>
            <a:r>
              <a:rPr lang="pl-PL" u="none"/>
              <a:t>0.1998</a:t>
            </a:r>
            <a:r>
              <a:rPr lang="en-US" u="none"/>
              <a:t> - accuracy: </a:t>
            </a:r>
            <a:r>
              <a:rPr lang="pl-PL" b="1" u="none"/>
              <a:t>0.9455</a:t>
            </a:r>
            <a:endParaRPr lang="en-US" b="1" u="none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4101826-3643-CF4A-84A5-D087E85F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r="50196"/>
          <a:stretch/>
        </p:blipFill>
        <p:spPr>
          <a:xfrm>
            <a:off x="147157" y="2988314"/>
            <a:ext cx="3748093" cy="30631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0C0B2F9-323E-1F09-94C2-59D54BB54F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6"/>
          <a:stretch/>
        </p:blipFill>
        <p:spPr>
          <a:xfrm>
            <a:off x="3895690" y="2968853"/>
            <a:ext cx="3927444" cy="30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1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6F8E-7A60-DB90-9C79-9193163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Model: Quant-Squad-M04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34D4970-0AC3-E2B4-6316-45C4AF21824D}"/>
              </a:ext>
            </a:extLst>
          </p:cNvPr>
          <p:cNvSpPr txBox="1"/>
          <p:nvPr/>
        </p:nvSpPr>
        <p:spPr>
          <a:xfrm>
            <a:off x="134693" y="2435102"/>
            <a:ext cx="430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>
                <a:solidFill>
                  <a:srgbClr val="212121"/>
                </a:solidFill>
                <a:effectLst/>
              </a:rPr>
              <a:t>Train</a:t>
            </a:r>
            <a:r>
              <a:rPr lang="en-US" sz="1400" b="0" i="0">
                <a:solidFill>
                  <a:srgbClr val="212121"/>
                </a:solidFill>
                <a:effectLst/>
              </a:rPr>
              <a:t>: loss: </a:t>
            </a:r>
            <a:r>
              <a:rPr lang="pl-PL" sz="1400" b="0" i="0">
                <a:solidFill>
                  <a:srgbClr val="212121"/>
                </a:solidFill>
                <a:effectLst/>
              </a:rPr>
              <a:t>0.3.0978</a:t>
            </a:r>
            <a:r>
              <a:rPr lang="en-US" sz="1400" b="0" i="0">
                <a:solidFill>
                  <a:srgbClr val="FF0000"/>
                </a:solidFill>
                <a:effectLst/>
              </a:rPr>
              <a:t> </a:t>
            </a:r>
            <a:r>
              <a:rPr lang="en-US" sz="1400" b="0" i="0">
                <a:effectLst/>
              </a:rPr>
              <a:t>- accuracy: </a:t>
            </a:r>
            <a:r>
              <a:rPr lang="pl-PL" sz="1400" b="1" i="0">
                <a:effectLst/>
              </a:rPr>
              <a:t>0.7578</a:t>
            </a:r>
            <a:endParaRPr lang="en-US" sz="1400" b="1" i="0">
              <a:effectLst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858C58AA-9330-3574-697B-09900B2A8F8A}"/>
              </a:ext>
            </a:extLst>
          </p:cNvPr>
          <p:cNvSpPr txBox="1">
            <a:spLocks/>
          </p:cNvSpPr>
          <p:nvPr/>
        </p:nvSpPr>
        <p:spPr>
          <a:xfrm>
            <a:off x="896019" y="1253331"/>
            <a:ext cx="66473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Base - EfficientNet_B2_v2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42ED3CC-7A61-B7B7-2EE8-681648433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29" y="2445198"/>
            <a:ext cx="4265765" cy="2737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B3A02BE3-1588-47E6-24EA-731C79790BA1}"/>
              </a:ext>
            </a:extLst>
          </p:cNvPr>
          <p:cNvSpPr txBox="1"/>
          <p:nvPr/>
        </p:nvSpPr>
        <p:spPr>
          <a:xfrm>
            <a:off x="3999888" y="2445198"/>
            <a:ext cx="430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>
                <a:solidFill>
                  <a:srgbClr val="212121"/>
                </a:solidFill>
                <a:effectLst/>
              </a:rPr>
              <a:t>F</a:t>
            </a:r>
            <a:r>
              <a:rPr lang="en-US" sz="1400" u="sng">
                <a:solidFill>
                  <a:srgbClr val="212121"/>
                </a:solidFill>
              </a:rPr>
              <a:t>ine-tuning</a:t>
            </a:r>
            <a:r>
              <a:rPr lang="en-US" sz="1400" b="0" i="0">
                <a:solidFill>
                  <a:srgbClr val="212121"/>
                </a:solidFill>
                <a:effectLst/>
              </a:rPr>
              <a:t>: loss: </a:t>
            </a:r>
            <a:r>
              <a:rPr lang="pl-PL" sz="1400" b="0" i="0">
                <a:solidFill>
                  <a:srgbClr val="212121"/>
                </a:solidFill>
                <a:effectLst/>
              </a:rPr>
              <a:t>0.1848</a:t>
            </a:r>
            <a:r>
              <a:rPr lang="en-US" sz="1400" b="0" i="0">
                <a:solidFill>
                  <a:srgbClr val="FF0000"/>
                </a:solidFill>
                <a:effectLst/>
              </a:rPr>
              <a:t> </a:t>
            </a:r>
            <a:r>
              <a:rPr lang="en-US" sz="1400" b="0" i="0">
                <a:effectLst/>
              </a:rPr>
              <a:t>- accuracy: </a:t>
            </a:r>
            <a:r>
              <a:rPr lang="pl-PL" sz="1400" b="1" i="0">
                <a:effectLst/>
              </a:rPr>
              <a:t>0.9492</a:t>
            </a:r>
            <a:endParaRPr lang="en-US" sz="1400" b="1" i="0">
              <a:effectLst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B1AB314-3FCD-206E-DBD2-C2E2D276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9"/>
          <a:stretch/>
        </p:blipFill>
        <p:spPr>
          <a:xfrm>
            <a:off x="93706" y="2838062"/>
            <a:ext cx="3856160" cy="316594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75332FE-6A0D-C601-09B0-5B51A78E4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7"/>
          <a:stretch/>
        </p:blipFill>
        <p:spPr>
          <a:xfrm>
            <a:off x="3999888" y="2838063"/>
            <a:ext cx="3741632" cy="31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6F8E-7A60-DB90-9C79-9193163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Quant-Squad Models Accuracy &amp; Loss</a:t>
            </a:r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5D81CBD1-3F7E-1580-BE8F-4F67B5D93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559474"/>
              </p:ext>
            </p:extLst>
          </p:nvPr>
        </p:nvGraphicFramePr>
        <p:xfrm>
          <a:off x="222211" y="2084369"/>
          <a:ext cx="6314966" cy="4408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E7F5A27A-2C2C-B9F4-0696-467D226DDC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921343"/>
              </p:ext>
            </p:extLst>
          </p:nvPr>
        </p:nvGraphicFramePr>
        <p:xfrm>
          <a:off x="7247964" y="2055175"/>
          <a:ext cx="4625789" cy="443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wal 5">
            <a:extLst>
              <a:ext uri="{FF2B5EF4-FFF2-40B4-BE49-F238E27FC236}">
                <a16:creationId xmlns:a16="http://schemas.microsoft.com/office/drawing/2014/main" id="{01CC14A1-256F-49F7-268A-457EF3A9AF08}"/>
              </a:ext>
            </a:extLst>
          </p:cNvPr>
          <p:cNvSpPr/>
          <p:nvPr/>
        </p:nvSpPr>
        <p:spPr>
          <a:xfrm>
            <a:off x="4195763" y="1955162"/>
            <a:ext cx="1900237" cy="566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46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DBED-8ADC-51F4-E417-97E6C4AD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Model Validation on Test data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2D1DF5-B16C-A7B2-379A-AD77223A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086"/>
            <a:ext cx="9952891" cy="5440914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E509F8FB-21E2-3615-F318-5416566F3D6A}"/>
              </a:ext>
            </a:extLst>
          </p:cNvPr>
          <p:cNvSpPr/>
          <p:nvPr/>
        </p:nvSpPr>
        <p:spPr>
          <a:xfrm>
            <a:off x="2499359" y="4998830"/>
            <a:ext cx="1552136" cy="1859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62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162FB2-9AAD-4884-FF21-44EF1836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Model Imperfection</a:t>
            </a: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3F53B2B-400A-B028-772A-51CE65F75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" y="1388137"/>
            <a:ext cx="11060119" cy="539671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43AF5D2-5917-2350-F06D-168E54D2E520}"/>
              </a:ext>
            </a:extLst>
          </p:cNvPr>
          <p:cNvSpPr txBox="1"/>
          <p:nvPr/>
        </p:nvSpPr>
        <p:spPr>
          <a:xfrm>
            <a:off x="7694554" y="5849118"/>
            <a:ext cx="4494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FF0000"/>
                </a:solidFill>
              </a:rPr>
              <a:t>93%</a:t>
            </a:r>
            <a:r>
              <a:rPr lang="en-GB" sz="1600" b="1"/>
              <a:t> </a:t>
            </a:r>
            <a:r>
              <a:rPr lang="en-GB" sz="1600"/>
              <a:t>has </a:t>
            </a:r>
            <a:r>
              <a:rPr lang="en-GB" sz="1600" b="1">
                <a:solidFill>
                  <a:srgbClr val="FF0000"/>
                </a:solidFill>
              </a:rPr>
              <a:t>precision</a:t>
            </a:r>
            <a:r>
              <a:rPr lang="en-GB" sz="1600"/>
              <a:t> 100%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FF0000"/>
                </a:solidFill>
              </a:rPr>
              <a:t>93%</a:t>
            </a:r>
            <a:r>
              <a:rPr lang="en-GB" sz="1600"/>
              <a:t> has </a:t>
            </a:r>
            <a:r>
              <a:rPr lang="en-GB" sz="1600" b="1">
                <a:solidFill>
                  <a:srgbClr val="FF0000"/>
                </a:solidFill>
              </a:rPr>
              <a:t>recall</a:t>
            </a:r>
            <a:r>
              <a:rPr lang="en-GB" sz="1600"/>
              <a:t> 100%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FF0000"/>
                </a:solidFill>
              </a:rPr>
              <a:t>87%</a:t>
            </a:r>
            <a:r>
              <a:rPr lang="en-GB" sz="1600"/>
              <a:t> has </a:t>
            </a:r>
            <a:r>
              <a:rPr lang="en-GB" sz="1600" b="1">
                <a:solidFill>
                  <a:srgbClr val="FF0000"/>
                </a:solidFill>
              </a:rPr>
              <a:t>f1-score</a:t>
            </a:r>
            <a:r>
              <a:rPr lang="en-GB" sz="1600"/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87752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F24B9-A12A-51AD-3E38-41A34B38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/>
              <a:t>Our Product:</a:t>
            </a:r>
            <a:br>
              <a:rPr lang="en-US" sz="5400"/>
            </a:br>
            <a:r>
              <a:rPr lang="en-US" sz="5400" b="1"/>
              <a:t>Save the Birds</a:t>
            </a:r>
            <a:r>
              <a:rPr lang="en-US" sz="5400"/>
              <a:t> Live!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27E884-C824-F7F3-260A-C5C74518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0786" y="2165184"/>
            <a:ext cx="4641029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Application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AAD6223-CEFA-2F45-5C51-BB0C99E68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2" r="17232"/>
          <a:stretch/>
        </p:blipFill>
        <p:spPr>
          <a:xfrm>
            <a:off x="6836898" y="0"/>
            <a:ext cx="5397305" cy="6858000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pic>
        <p:nvPicPr>
          <p:cNvPr id="2058" name="Picture 10" descr="Brand • Streamlit">
            <a:extLst>
              <a:ext uri="{FF2B5EF4-FFF2-40B4-BE49-F238E27FC236}">
                <a16:creationId xmlns:a16="http://schemas.microsoft.com/office/drawing/2014/main" id="{387D0008-16D7-B7A0-BE4F-68459AF9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1832973"/>
            <a:ext cx="1301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ptop computer and mobile phone mockup">
            <a:extLst>
              <a:ext uri="{FF2B5EF4-FFF2-40B4-BE49-F238E27FC236}">
                <a16:creationId xmlns:a16="http://schemas.microsoft.com/office/drawing/2014/main" id="{942BFC58-9E02-FD2B-104F-09DE3DE59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7962" r="10505" b="402"/>
          <a:stretch/>
        </p:blipFill>
        <p:spPr bwMode="auto">
          <a:xfrm>
            <a:off x="495417" y="2693831"/>
            <a:ext cx="5846064" cy="41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F5354C-25BE-C428-DD9F-20738112C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449" y="2844748"/>
            <a:ext cx="3586704" cy="2440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43026-D5A1-8058-538D-90B4E940A3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0"/>
          <a:stretch/>
        </p:blipFill>
        <p:spPr>
          <a:xfrm>
            <a:off x="5236524" y="4124671"/>
            <a:ext cx="878719" cy="18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2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F24B9-A12A-51AD-3E38-41A34B38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27E884-C824-F7F3-260A-C5C74518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124072"/>
            <a:ext cx="10515600" cy="42519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01650" indent="-501650">
              <a:buSzPct val="110000"/>
              <a:buFont typeface=".Apple Color Emoji UI"/>
              <a:buChar char="🦉"/>
            </a:pPr>
            <a:r>
              <a:rPr lang="en-US" b="0" i="0">
                <a:effectLst/>
              </a:rPr>
              <a:t>Building the best model for the project requires a repeated attempts and testing  </a:t>
            </a:r>
          </a:p>
          <a:p>
            <a:pPr marL="501650" indent="-501650">
              <a:buSzPct val="110000"/>
              <a:buFont typeface=".Apple Color Emoji UI"/>
              <a:buChar char="🦉"/>
            </a:pPr>
            <a:endParaRPr lang="en-US" sz="1200" b="0" i="0">
              <a:effectLst/>
            </a:endParaRPr>
          </a:p>
          <a:p>
            <a:pPr marL="501650" indent="-501650">
              <a:buSzPct val="110000"/>
              <a:buFont typeface=".Apple Color Emoji UI"/>
              <a:buChar char="🦉"/>
            </a:pPr>
            <a:r>
              <a:rPr lang="en-US" b="0" i="0">
                <a:effectLst/>
              </a:rPr>
              <a:t>CNN's own model was less efficient than predefined models for large  data sets</a:t>
            </a:r>
          </a:p>
          <a:p>
            <a:pPr marL="501650" indent="-501650">
              <a:buSzPct val="110000"/>
              <a:buFont typeface=".Apple Color Emoji UI"/>
              <a:buChar char="🦉"/>
            </a:pPr>
            <a:endParaRPr lang="en-US" sz="1200"/>
          </a:p>
          <a:p>
            <a:pPr marL="542925" indent="-542925">
              <a:buSzPct val="110000"/>
              <a:buFont typeface=".Apple Color Emoji UI"/>
              <a:buChar char="🦉"/>
            </a:pPr>
            <a:r>
              <a:rPr lang="en-US"/>
              <a:t>Fine-tuning allowed to achieve better results of model output</a:t>
            </a:r>
          </a:p>
          <a:p>
            <a:pPr marL="542925" indent="-542925">
              <a:buSzPct val="110000"/>
              <a:buFont typeface=".Apple Color Emoji UI"/>
              <a:buChar char="🦉"/>
            </a:pPr>
            <a:endParaRPr lang="en-US" sz="1200"/>
          </a:p>
          <a:p>
            <a:pPr marL="542925" indent="-542925">
              <a:buSzPct val="110000"/>
              <a:buFont typeface=".Apple Color Emoji UI"/>
              <a:buChar char="🦉"/>
            </a:pPr>
            <a:r>
              <a:rPr lang="en-US"/>
              <a:t>DL models required hours of calculations, so equipment parameters are key to achieve good results - consider doing calculations in the cloud (e.g. using Google </a:t>
            </a:r>
            <a:r>
              <a:rPr lang="en-US" err="1"/>
              <a:t>Colab</a:t>
            </a:r>
            <a:r>
              <a:rPr lang="en-US"/>
              <a:t>)</a:t>
            </a:r>
          </a:p>
        </p:txBody>
      </p:sp>
      <p:pic>
        <p:nvPicPr>
          <p:cNvPr id="3074" name="Picture 2" descr="Colorful Tropical Birds: 30 Species List, Pictures &amp; Facts">
            <a:extLst>
              <a:ext uri="{FF2B5EF4-FFF2-40B4-BE49-F238E27FC236}">
                <a16:creationId xmlns:a16="http://schemas.microsoft.com/office/drawing/2014/main" id="{577947A7-496A-D2E8-F907-5C176C4E1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3" b="11978"/>
          <a:stretch/>
        </p:blipFill>
        <p:spPr bwMode="auto">
          <a:xfrm>
            <a:off x="7712964" y="181088"/>
            <a:ext cx="3810000" cy="14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9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ortrait of white duck">
            <a:extLst>
              <a:ext uri="{FF2B5EF4-FFF2-40B4-BE49-F238E27FC236}">
                <a16:creationId xmlns:a16="http://schemas.microsoft.com/office/drawing/2014/main" id="{D86142AB-7F0B-C66E-E620-B28C412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0" b="83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E1706-1DA9-5C83-77CD-679DA1DC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2650958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655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CFED-3AF1-94A9-625E-CF0BEB14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55640-6FC1-2599-B51D-25A8E452F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90.000 pictures (224x224 pixels)</a:t>
            </a:r>
          </a:p>
          <a:p>
            <a:pPr lvl="1"/>
            <a:r>
              <a:rPr lang="en-US"/>
              <a:t>84.635 train images</a:t>
            </a:r>
          </a:p>
          <a:p>
            <a:pPr lvl="1"/>
            <a:r>
              <a:rPr lang="en-US"/>
              <a:t>2.625 test images</a:t>
            </a:r>
          </a:p>
          <a:p>
            <a:pPr lvl="1"/>
            <a:r>
              <a:rPr lang="en-US"/>
              <a:t>2.625 valid images</a:t>
            </a:r>
          </a:p>
          <a:p>
            <a:r>
              <a:rPr lang="en-US"/>
              <a:t>525 unique classes</a:t>
            </a:r>
          </a:p>
          <a:p>
            <a:r>
              <a:rPr lang="en-US"/>
              <a:t>1 wrong folder name (2 spaces in the name instead of 1)</a:t>
            </a:r>
          </a:p>
          <a:p>
            <a:r>
              <a:rPr lang="en-US"/>
              <a:t>1 Easter Egg…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1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ADF8FFB-73B7-2872-4B3D-4278D078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Birds 525 species</a:t>
            </a:r>
          </a:p>
        </p:txBody>
      </p:sp>
      <p:pic>
        <p:nvPicPr>
          <p:cNvPr id="7" name="Content Placeholder 6" descr="A picture containing mosaic, collage, art&#10;&#10;Description automatically generated">
            <a:extLst>
              <a:ext uri="{FF2B5EF4-FFF2-40B4-BE49-F238E27FC236}">
                <a16:creationId xmlns:a16="http://schemas.microsoft.com/office/drawing/2014/main" id="{56F310BB-9E02-FE8D-0749-3AC6A8FB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44082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7F3C88-AF56-316D-1DF9-FEEBB903D8FC}"/>
              </a:ext>
            </a:extLst>
          </p:cNvPr>
          <p:cNvSpPr/>
          <p:nvPr/>
        </p:nvSpPr>
        <p:spPr>
          <a:xfrm>
            <a:off x="640080" y="640080"/>
            <a:ext cx="10911840" cy="483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ADF8FFB-73B7-2872-4B3D-4278D078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Birds 525 species</a:t>
            </a:r>
          </a:p>
        </p:txBody>
      </p:sp>
      <p:pic>
        <p:nvPicPr>
          <p:cNvPr id="7" name="Content Placeholder 6" descr="A picture containing mosaic, collage, art&#10;&#10;Description automatically generated">
            <a:extLst>
              <a:ext uri="{FF2B5EF4-FFF2-40B4-BE49-F238E27FC236}">
                <a16:creationId xmlns:a16="http://schemas.microsoft.com/office/drawing/2014/main" id="{56F310BB-9E02-FE8D-0749-3AC6A8FB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2" t="53012" r="37708" b="26872"/>
          <a:stretch/>
        </p:blipFill>
        <p:spPr>
          <a:xfrm>
            <a:off x="640079" y="640080"/>
            <a:ext cx="10911839" cy="483679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6DCDF-32A6-3177-14DC-9E8A91C0913E}"/>
              </a:ext>
            </a:extLst>
          </p:cNvPr>
          <p:cNvSpPr/>
          <p:nvPr/>
        </p:nvSpPr>
        <p:spPr>
          <a:xfrm>
            <a:off x="3832058" y="2298032"/>
            <a:ext cx="1630279" cy="1648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0B96-836D-CE5C-871A-FC94652F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5" y="365125"/>
            <a:ext cx="4778948" cy="1325563"/>
          </a:xfrm>
        </p:spPr>
        <p:txBody>
          <a:bodyPr/>
          <a:lstStyle/>
          <a:p>
            <a:r>
              <a:rPr lang="en-US" b="1"/>
              <a:t>Easter egg </a:t>
            </a:r>
            <a:r>
              <a:rPr lang="en-US" b="1">
                <a:sym typeface="Wingdings" panose="05000000000000000000" pitchFamily="2" charset="2"/>
              </a:rPr>
              <a:t></a:t>
            </a:r>
            <a:endParaRPr lang="en-US" b="1"/>
          </a:p>
        </p:txBody>
      </p:sp>
      <p:pic>
        <p:nvPicPr>
          <p:cNvPr id="25" name="Content Placeholder 24" descr="A person with his mouth open">
            <a:extLst>
              <a:ext uri="{FF2B5EF4-FFF2-40B4-BE49-F238E27FC236}">
                <a16:creationId xmlns:a16="http://schemas.microsoft.com/office/drawing/2014/main" id="{79948967-B546-18B5-EBF2-EE2AE4441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" y="5278094"/>
            <a:ext cx="4882955" cy="976591"/>
          </a:xfrm>
        </p:spPr>
      </p:pic>
      <p:pic>
        <p:nvPicPr>
          <p:cNvPr id="17" name="Picture 16" descr="A collage of many images of a person&#10;&#10;Description automatically generated with low confidence">
            <a:extLst>
              <a:ext uri="{FF2B5EF4-FFF2-40B4-BE49-F238E27FC236}">
                <a16:creationId xmlns:a16="http://schemas.microsoft.com/office/drawing/2014/main" id="{E970A516-C6A1-A604-4F0B-FFBE54E85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" y="2145675"/>
            <a:ext cx="11122152" cy="2566650"/>
          </a:xfrm>
          <a:prstGeom prst="rect">
            <a:avLst/>
          </a:prstGeom>
        </p:spPr>
      </p:pic>
      <p:pic>
        <p:nvPicPr>
          <p:cNvPr id="27" name="Picture 26" descr="A picture containing human face, person, person, smile&#10;&#10;Description automatically generated">
            <a:extLst>
              <a:ext uri="{FF2B5EF4-FFF2-40B4-BE49-F238E27FC236}">
                <a16:creationId xmlns:a16="http://schemas.microsoft.com/office/drawing/2014/main" id="{10845BF1-2B6B-48D7-7B27-243669018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21" y="5278094"/>
            <a:ext cx="4882955" cy="97659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E07F01C-F44E-2386-BAEE-D8BC6210F69F}"/>
              </a:ext>
            </a:extLst>
          </p:cNvPr>
          <p:cNvSpPr txBox="1">
            <a:spLocks/>
          </p:cNvSpPr>
          <p:nvPr/>
        </p:nvSpPr>
        <p:spPr>
          <a:xfrm>
            <a:off x="6878129" y="365065"/>
            <a:ext cx="4778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Looney Birds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6E40D-EF92-E04A-F547-3AA3504FC38E}"/>
              </a:ext>
            </a:extLst>
          </p:cNvPr>
          <p:cNvSpPr txBox="1"/>
          <p:nvPr/>
        </p:nvSpPr>
        <p:spPr>
          <a:xfrm>
            <a:off x="5086634" y="1678125"/>
            <a:ext cx="201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Training images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40F3F4-2BF0-CD2D-76CD-9778BC7B9AE0}"/>
              </a:ext>
            </a:extLst>
          </p:cNvPr>
          <p:cNvSpPr txBox="1"/>
          <p:nvPr/>
        </p:nvSpPr>
        <p:spPr>
          <a:xfrm>
            <a:off x="2248066" y="4908762"/>
            <a:ext cx="145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Test images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0E9C0-61E2-0EA9-D1AB-581102B2E158}"/>
              </a:ext>
            </a:extLst>
          </p:cNvPr>
          <p:cNvSpPr txBox="1"/>
          <p:nvPr/>
        </p:nvSpPr>
        <p:spPr>
          <a:xfrm>
            <a:off x="8297980" y="4908640"/>
            <a:ext cx="19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Validation images</a:t>
            </a:r>
          </a:p>
        </p:txBody>
      </p:sp>
    </p:spTree>
    <p:extLst>
      <p:ext uri="{BB962C8B-B14F-4D97-AF65-F5344CB8AC3E}">
        <p14:creationId xmlns:p14="http://schemas.microsoft.com/office/powerpoint/2010/main" val="106069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4963-0A8F-F532-2BF1-0E7D6AA1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Augmentation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E62C2B-9EDE-5ABE-54ED-3E644909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4" y="2354288"/>
            <a:ext cx="2235108" cy="3293148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7BE0AF4-44C0-2CDC-3830-05894947396F}"/>
              </a:ext>
            </a:extLst>
          </p:cNvPr>
          <p:cNvSpPr txBox="1">
            <a:spLocks/>
          </p:cNvSpPr>
          <p:nvPr/>
        </p:nvSpPr>
        <p:spPr>
          <a:xfrm>
            <a:off x="327814" y="1744748"/>
            <a:ext cx="23866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Original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B613F4-D435-4D47-E19B-0A577EFAC3C2}"/>
              </a:ext>
            </a:extLst>
          </p:cNvPr>
          <p:cNvSpPr txBox="1">
            <a:spLocks/>
          </p:cNvSpPr>
          <p:nvPr/>
        </p:nvSpPr>
        <p:spPr>
          <a:xfrm>
            <a:off x="3652757" y="1744748"/>
            <a:ext cx="8487717" cy="486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>
                <a:solidFill>
                  <a:schemeClr val="accent2"/>
                </a:solidFill>
              </a:rPr>
              <a:t>Data with different augmentation method</a:t>
            </a: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DCECEC55-BDD1-D2DE-B4BC-B42DAB61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7" y="2289561"/>
            <a:ext cx="8211429" cy="3422602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280F06BA-6FFD-BC6A-341B-EB3674FC88FF}"/>
              </a:ext>
            </a:extLst>
          </p:cNvPr>
          <p:cNvSpPr/>
          <p:nvPr/>
        </p:nvSpPr>
        <p:spPr>
          <a:xfrm>
            <a:off x="3610777" y="4583857"/>
            <a:ext cx="8487717" cy="208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1D2CACA-F8CF-D561-8941-4D76C17D5F1B}"/>
              </a:ext>
            </a:extLst>
          </p:cNvPr>
          <p:cNvSpPr txBox="1"/>
          <p:nvPr/>
        </p:nvSpPr>
        <p:spPr>
          <a:xfrm>
            <a:off x="3756074" y="5742191"/>
            <a:ext cx="3745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RandomFlip</a:t>
            </a:r>
            <a:r>
              <a:rPr lang="en-US" sz="1800"/>
              <a:t> – Horizontal &amp; 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/>
              <a:t>RandomRotation</a:t>
            </a:r>
            <a:r>
              <a:rPr lang="en-US" sz="1800"/>
              <a:t> – 0.2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9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49883-3057-CAEE-E40A-9CC4D5DC8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Models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7508C-6253-1ADA-340C-A4E88836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544" y="2642616"/>
            <a:ext cx="7114570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Quant-Squad-M01 (Own model)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Quant-Squad-M02 (used ResNet50-v2 as base model)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Quant-Squad-M03 (used EfficientNetB0 as base model)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Quant-Squad-M04 (used EfficientNetB2_v2 as base model)</a:t>
            </a:r>
          </a:p>
        </p:txBody>
      </p:sp>
      <p:pic>
        <p:nvPicPr>
          <p:cNvPr id="6" name="Picture 5" descr="Birds on power lines">
            <a:extLst>
              <a:ext uri="{FF2B5EF4-FFF2-40B4-BE49-F238E27FC236}">
                <a16:creationId xmlns:a16="http://schemas.microsoft.com/office/drawing/2014/main" id="{E6F69453-59DF-4CA6-B7A3-16470204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89" y="2121408"/>
            <a:ext cx="4059936" cy="26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0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6F8E-7A60-DB90-9C79-9193163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Model: Quant-Squad-M01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34D4970-0AC3-E2B4-6316-45C4AF21824D}"/>
              </a:ext>
            </a:extLst>
          </p:cNvPr>
          <p:cNvSpPr txBox="1"/>
          <p:nvPr/>
        </p:nvSpPr>
        <p:spPr>
          <a:xfrm>
            <a:off x="838200" y="2089313"/>
            <a:ext cx="3145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>
                <a:solidFill>
                  <a:srgbClr val="212121"/>
                </a:solidFill>
                <a:effectLst/>
              </a:rPr>
              <a:t>Train</a:t>
            </a:r>
            <a:r>
              <a:rPr lang="en-US" sz="1400" b="0" i="0">
                <a:solidFill>
                  <a:srgbClr val="212121"/>
                </a:solidFill>
                <a:effectLst/>
              </a:rPr>
              <a:t>: loss: </a:t>
            </a:r>
            <a:r>
              <a:rPr lang="pl-PL" sz="1400" b="0" i="0">
                <a:solidFill>
                  <a:srgbClr val="212121"/>
                </a:solidFill>
                <a:effectLst/>
              </a:rPr>
              <a:t>1.8983</a:t>
            </a:r>
            <a:r>
              <a:rPr lang="en-US" sz="1400" b="0" i="0">
                <a:solidFill>
                  <a:srgbClr val="212121"/>
                </a:solidFill>
                <a:effectLst/>
              </a:rPr>
              <a:t> - accuracy: </a:t>
            </a:r>
            <a:r>
              <a:rPr lang="pl-PL" sz="1400" b="1" i="0">
                <a:solidFill>
                  <a:srgbClr val="212121"/>
                </a:solidFill>
                <a:effectLst/>
              </a:rPr>
              <a:t>0.5440</a:t>
            </a:r>
            <a:endParaRPr lang="en-US" sz="1400" b="1" i="0">
              <a:solidFill>
                <a:srgbClr val="212121"/>
              </a:solidFill>
              <a:effectLst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858C58AA-9330-3574-697B-09900B2A8F8A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645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Own model – Simple CNN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2C90D26-8C5E-6535-BBD1-94421FA1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043" y="700817"/>
            <a:ext cx="3492147" cy="5893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81916924-5EF9-2ED5-F23F-AE8D1244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4"/>
          <a:stretch/>
        </p:blipFill>
        <p:spPr>
          <a:xfrm>
            <a:off x="838200" y="2578894"/>
            <a:ext cx="4254653" cy="3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6F8E-7A60-DB90-9C79-9193163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Model: Quant-Squad-M02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34D4970-0AC3-E2B4-6316-45C4AF21824D}"/>
              </a:ext>
            </a:extLst>
          </p:cNvPr>
          <p:cNvSpPr txBox="1"/>
          <p:nvPr/>
        </p:nvSpPr>
        <p:spPr>
          <a:xfrm>
            <a:off x="310772" y="2411886"/>
            <a:ext cx="3666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>
                <a:solidFill>
                  <a:srgbClr val="212121"/>
                </a:solidFill>
                <a:effectLst/>
              </a:rPr>
              <a:t>Train:</a:t>
            </a:r>
            <a:r>
              <a:rPr lang="en-US" sz="1400" b="0" i="0">
                <a:solidFill>
                  <a:srgbClr val="212121"/>
                </a:solidFill>
                <a:effectLst/>
              </a:rPr>
              <a:t> loss: </a:t>
            </a:r>
            <a:r>
              <a:rPr lang="pl-PL" sz="1400">
                <a:solidFill>
                  <a:srgbClr val="212121"/>
                </a:solidFill>
              </a:rPr>
              <a:t>13.2472</a:t>
            </a:r>
            <a:r>
              <a:rPr lang="en-US" sz="1400" b="0" i="0">
                <a:effectLst/>
              </a:rPr>
              <a:t> - accuracy: </a:t>
            </a:r>
            <a:r>
              <a:rPr lang="pl-PL" sz="1400" b="1" i="0">
                <a:solidFill>
                  <a:srgbClr val="212121"/>
                </a:solidFill>
                <a:effectLst/>
              </a:rPr>
              <a:t>0.6564</a:t>
            </a:r>
            <a:endParaRPr lang="en-US" sz="1400" b="1" i="0">
              <a:effectLst/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858C58AA-9330-3574-697B-09900B2A8F8A}"/>
              </a:ext>
            </a:extLst>
          </p:cNvPr>
          <p:cNvSpPr txBox="1">
            <a:spLocks/>
          </p:cNvSpPr>
          <p:nvPr/>
        </p:nvSpPr>
        <p:spPr>
          <a:xfrm>
            <a:off x="869576" y="1253331"/>
            <a:ext cx="112267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Base - ResNet50_v2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0C554F3-45C3-FAFD-9793-133A6611B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52" y="2411886"/>
            <a:ext cx="4068724" cy="2762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F3D4BBBC-30B3-B60D-C6F9-7A08250BC202}"/>
              </a:ext>
            </a:extLst>
          </p:cNvPr>
          <p:cNvSpPr txBox="1"/>
          <p:nvPr/>
        </p:nvSpPr>
        <p:spPr>
          <a:xfrm>
            <a:off x="4333750" y="2411886"/>
            <a:ext cx="3666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0" u="sng">
                <a:solidFill>
                  <a:srgbClr val="212121"/>
                </a:solidFill>
                <a:effectLst/>
              </a:defRPr>
            </a:lvl1pPr>
          </a:lstStyle>
          <a:p>
            <a:r>
              <a:rPr lang="en-US"/>
              <a:t>Fine-tuning</a:t>
            </a:r>
            <a:r>
              <a:rPr lang="en-US" u="none"/>
              <a:t>: loss: </a:t>
            </a:r>
            <a:r>
              <a:rPr lang="pl-PL" u="none"/>
              <a:t>0.2089</a:t>
            </a:r>
            <a:r>
              <a:rPr lang="en-US" u="none"/>
              <a:t> - accuracy: </a:t>
            </a:r>
            <a:r>
              <a:rPr lang="pl-PL" b="1" u="none"/>
              <a:t>0.9409</a:t>
            </a:r>
            <a:endParaRPr lang="en-US" b="1" u="none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00A4B0-626E-68D8-7D5D-1A2CA5E16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49578"/>
          <a:stretch/>
        </p:blipFill>
        <p:spPr>
          <a:xfrm>
            <a:off x="248138" y="2835876"/>
            <a:ext cx="3879204" cy="322036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23F57B5-9394-B6D8-F461-ACBB0A301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r="49578"/>
          <a:stretch/>
        </p:blipFill>
        <p:spPr>
          <a:xfrm>
            <a:off x="4046452" y="2822625"/>
            <a:ext cx="3903157" cy="32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7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BIRDS 525 SPECIES</vt:lpstr>
      <vt:lpstr>Data Quality and Cleaning</vt:lpstr>
      <vt:lpstr>Birds 525 species</vt:lpstr>
      <vt:lpstr>Birds 525 species</vt:lpstr>
      <vt:lpstr>Easter egg </vt:lpstr>
      <vt:lpstr>Data Augmentation</vt:lpstr>
      <vt:lpstr>Our Models</vt:lpstr>
      <vt:lpstr>Model: Quant-Squad-M01</vt:lpstr>
      <vt:lpstr>Model: Quant-Squad-M02</vt:lpstr>
      <vt:lpstr>Model: Quant-Squad-M03</vt:lpstr>
      <vt:lpstr>Model: Quant-Squad-M04</vt:lpstr>
      <vt:lpstr>Quant-Squad Models Accuracy &amp; Loss</vt:lpstr>
      <vt:lpstr>Best Model Validation on Test data</vt:lpstr>
      <vt:lpstr>Best Model Imperfection</vt:lpstr>
      <vt:lpstr>Our Product: Save the Birds Live!</vt:lpstr>
      <vt:lpstr>Conclusions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BIRDS 525 SPECIES</dc:title>
  <dc:creator>Piotr Rzepka</dc:creator>
  <cp:revision>1</cp:revision>
  <dcterms:created xsi:type="dcterms:W3CDTF">2023-06-19T18:03:22Z</dcterms:created>
  <dcterms:modified xsi:type="dcterms:W3CDTF">2023-07-09T16:11:51Z</dcterms:modified>
</cp:coreProperties>
</file>